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341" r:id="rId4"/>
    <p:sldId id="271" r:id="rId5"/>
    <p:sldId id="272" r:id="rId6"/>
    <p:sldId id="260" r:id="rId7"/>
    <p:sldId id="261" r:id="rId8"/>
    <p:sldId id="257" r:id="rId9"/>
    <p:sldId id="262" r:id="rId10"/>
    <p:sldId id="273" r:id="rId11"/>
    <p:sldId id="274" r:id="rId12"/>
    <p:sldId id="264" r:id="rId13"/>
    <p:sldId id="263" r:id="rId14"/>
    <p:sldId id="265" r:id="rId15"/>
    <p:sldId id="266" r:id="rId16"/>
    <p:sldId id="267" r:id="rId17"/>
    <p:sldId id="268" r:id="rId18"/>
    <p:sldId id="269" r:id="rId19"/>
    <p:sldId id="270" r:id="rId20"/>
    <p:sldId id="258"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9"/>
    <p:restoredTop sz="94245"/>
  </p:normalViewPr>
  <p:slideViewPr>
    <p:cSldViewPr snapToGrid="0">
      <p:cViewPr varScale="1">
        <p:scale>
          <a:sx n="85" d="100"/>
          <a:sy n="85" d="100"/>
        </p:scale>
        <p:origin x="95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F75C7-A31F-40AE-A130-0FF65485897C}"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E9A114-BA8F-42F1-964F-51897213EBF6}">
      <dgm:prSet/>
      <dgm:spPr/>
      <dgm:t>
        <a:bodyPr/>
        <a:lstStyle/>
        <a:p>
          <a:pPr>
            <a:lnSpc>
              <a:spcPct val="100000"/>
            </a:lnSpc>
          </a:pPr>
          <a:r>
            <a:rPr lang="es-CO"/>
            <a:t>Medir el efecto de las acciones de marketing </a:t>
          </a:r>
          <a:endParaRPr lang="en-US"/>
        </a:p>
      </dgm:t>
    </dgm:pt>
    <dgm:pt modelId="{80585D6E-5CAD-4273-93F9-8991280ED1E0}" type="parTrans" cxnId="{8633EA1F-F8F6-464A-B518-851C27D9FC7C}">
      <dgm:prSet/>
      <dgm:spPr/>
      <dgm:t>
        <a:bodyPr/>
        <a:lstStyle/>
        <a:p>
          <a:endParaRPr lang="en-US"/>
        </a:p>
      </dgm:t>
    </dgm:pt>
    <dgm:pt modelId="{30D02059-C046-49B4-B1AC-BE66300A58BD}" type="sibTrans" cxnId="{8633EA1F-F8F6-464A-B518-851C27D9FC7C}">
      <dgm:prSet/>
      <dgm:spPr/>
      <dgm:t>
        <a:bodyPr/>
        <a:lstStyle/>
        <a:p>
          <a:pPr>
            <a:lnSpc>
              <a:spcPct val="100000"/>
            </a:lnSpc>
          </a:pPr>
          <a:endParaRPr lang="en-US"/>
        </a:p>
      </dgm:t>
    </dgm:pt>
    <dgm:pt modelId="{D70B944C-8F93-473B-B638-EA68988CAC71}">
      <dgm:prSet/>
      <dgm:spPr/>
      <dgm:t>
        <a:bodyPr/>
        <a:lstStyle/>
        <a:p>
          <a:pPr>
            <a:lnSpc>
              <a:spcPct val="100000"/>
            </a:lnSpc>
          </a:pPr>
          <a:r>
            <a:rPr lang="es-CO"/>
            <a:t>Medir el nivel de aceptación de nombres, conceptos, productos, campañas publicitarias </a:t>
          </a:r>
          <a:endParaRPr lang="en-US"/>
        </a:p>
      </dgm:t>
    </dgm:pt>
    <dgm:pt modelId="{092D71B6-9B04-4379-98CE-4C54BB88EFDB}" type="parTrans" cxnId="{8EF8E466-90E1-4477-AAF6-DD6579245DCB}">
      <dgm:prSet/>
      <dgm:spPr/>
      <dgm:t>
        <a:bodyPr/>
        <a:lstStyle/>
        <a:p>
          <a:endParaRPr lang="en-US"/>
        </a:p>
      </dgm:t>
    </dgm:pt>
    <dgm:pt modelId="{F93BEB32-FF8A-444E-A7AA-5CEDB7F54943}" type="sibTrans" cxnId="{8EF8E466-90E1-4477-AAF6-DD6579245DCB}">
      <dgm:prSet/>
      <dgm:spPr/>
      <dgm:t>
        <a:bodyPr/>
        <a:lstStyle/>
        <a:p>
          <a:pPr>
            <a:lnSpc>
              <a:spcPct val="100000"/>
            </a:lnSpc>
          </a:pPr>
          <a:endParaRPr lang="en-US"/>
        </a:p>
      </dgm:t>
    </dgm:pt>
    <dgm:pt modelId="{CC32B85C-F8D0-4047-8394-199F7E76B77B}">
      <dgm:prSet/>
      <dgm:spPr/>
      <dgm:t>
        <a:bodyPr/>
        <a:lstStyle/>
        <a:p>
          <a:pPr>
            <a:lnSpc>
              <a:spcPct val="100000"/>
            </a:lnSpc>
          </a:pPr>
          <a:r>
            <a:rPr lang="es-CO"/>
            <a:t>Medir el nivel de reconocimiento y posicionamiento de las marcas</a:t>
          </a:r>
          <a:endParaRPr lang="en-US"/>
        </a:p>
      </dgm:t>
    </dgm:pt>
    <dgm:pt modelId="{8DA99D47-28AF-41A3-A8DF-9BF8E7351B39}" type="parTrans" cxnId="{BB6D33FC-BD5F-46B1-A8FB-834BD22E0816}">
      <dgm:prSet/>
      <dgm:spPr/>
      <dgm:t>
        <a:bodyPr/>
        <a:lstStyle/>
        <a:p>
          <a:endParaRPr lang="en-US"/>
        </a:p>
      </dgm:t>
    </dgm:pt>
    <dgm:pt modelId="{A157206A-E265-4913-BA0B-250CE6E48D98}" type="sibTrans" cxnId="{BB6D33FC-BD5F-46B1-A8FB-834BD22E0816}">
      <dgm:prSet/>
      <dgm:spPr/>
      <dgm:t>
        <a:bodyPr/>
        <a:lstStyle/>
        <a:p>
          <a:pPr>
            <a:lnSpc>
              <a:spcPct val="100000"/>
            </a:lnSpc>
          </a:pPr>
          <a:endParaRPr lang="en-US"/>
        </a:p>
      </dgm:t>
    </dgm:pt>
    <dgm:pt modelId="{26AD5B05-4045-42E4-98CF-730487ACC20F}">
      <dgm:prSet/>
      <dgm:spPr/>
      <dgm:t>
        <a:bodyPr/>
        <a:lstStyle/>
        <a:p>
          <a:pPr>
            <a:lnSpc>
              <a:spcPct val="100000"/>
            </a:lnSpc>
          </a:pPr>
          <a:r>
            <a:rPr lang="es-CO"/>
            <a:t>Medir la intención de compra de productos y servicios</a:t>
          </a:r>
          <a:endParaRPr lang="en-US"/>
        </a:p>
      </dgm:t>
    </dgm:pt>
    <dgm:pt modelId="{84119240-4C28-4F39-AA58-0BF86BAA7C50}" type="parTrans" cxnId="{B5E012C6-3256-4127-8A0C-73E157475EA7}">
      <dgm:prSet/>
      <dgm:spPr/>
      <dgm:t>
        <a:bodyPr/>
        <a:lstStyle/>
        <a:p>
          <a:endParaRPr lang="en-US"/>
        </a:p>
      </dgm:t>
    </dgm:pt>
    <dgm:pt modelId="{0D5ED3AE-647F-4ED6-B5F5-5C9819C27FB3}" type="sibTrans" cxnId="{B5E012C6-3256-4127-8A0C-73E157475EA7}">
      <dgm:prSet/>
      <dgm:spPr/>
      <dgm:t>
        <a:bodyPr/>
        <a:lstStyle/>
        <a:p>
          <a:pPr>
            <a:lnSpc>
              <a:spcPct val="100000"/>
            </a:lnSpc>
          </a:pPr>
          <a:endParaRPr lang="en-US"/>
        </a:p>
      </dgm:t>
    </dgm:pt>
    <dgm:pt modelId="{2483D925-B98D-4765-ACE1-AD3ADDF29DAA}">
      <dgm:prSet/>
      <dgm:spPr/>
      <dgm:t>
        <a:bodyPr/>
        <a:lstStyle/>
        <a:p>
          <a:pPr>
            <a:lnSpc>
              <a:spcPct val="100000"/>
            </a:lnSpc>
          </a:pPr>
          <a:r>
            <a:rPr lang="es-CO" dirty="0"/>
            <a:t>Medir el nivel de satisfacción y recomendación de los clientes</a:t>
          </a:r>
          <a:endParaRPr lang="en-US" dirty="0"/>
        </a:p>
      </dgm:t>
    </dgm:pt>
    <dgm:pt modelId="{4C9CB7E6-DB22-4683-B81F-2503CEAEF762}" type="parTrans" cxnId="{6AF7EC2F-522C-48EC-8F87-31C80765DDB8}">
      <dgm:prSet/>
      <dgm:spPr/>
      <dgm:t>
        <a:bodyPr/>
        <a:lstStyle/>
        <a:p>
          <a:endParaRPr lang="en-US"/>
        </a:p>
      </dgm:t>
    </dgm:pt>
    <dgm:pt modelId="{DA09FFB9-E7CF-46C8-86C3-A38167607125}" type="sibTrans" cxnId="{6AF7EC2F-522C-48EC-8F87-31C80765DDB8}">
      <dgm:prSet/>
      <dgm:spPr/>
      <dgm:t>
        <a:bodyPr/>
        <a:lstStyle/>
        <a:p>
          <a:endParaRPr lang="en-US"/>
        </a:p>
      </dgm:t>
    </dgm:pt>
    <dgm:pt modelId="{5B5FF688-A98A-41CC-A1AE-E17437F24B0F}" type="pres">
      <dgm:prSet presAssocID="{A9EF75C7-A31F-40AE-A130-0FF65485897C}" presName="root" presStyleCnt="0">
        <dgm:presLayoutVars>
          <dgm:dir/>
          <dgm:resizeHandles val="exact"/>
        </dgm:presLayoutVars>
      </dgm:prSet>
      <dgm:spPr/>
    </dgm:pt>
    <dgm:pt modelId="{0620155C-3C9B-42AF-B710-9E583BB05B5E}" type="pres">
      <dgm:prSet presAssocID="{A9EF75C7-A31F-40AE-A130-0FF65485897C}" presName="container" presStyleCnt="0">
        <dgm:presLayoutVars>
          <dgm:dir/>
          <dgm:resizeHandles val="exact"/>
        </dgm:presLayoutVars>
      </dgm:prSet>
      <dgm:spPr/>
    </dgm:pt>
    <dgm:pt modelId="{19CAA9BB-15FD-4E63-880B-0F3E1D27EBC1}" type="pres">
      <dgm:prSet presAssocID="{69E9A114-BA8F-42F1-964F-51897213EBF6}" presName="compNode" presStyleCnt="0"/>
      <dgm:spPr/>
    </dgm:pt>
    <dgm:pt modelId="{10D3FE37-31A7-40C9-AB10-32D820432E7D}" type="pres">
      <dgm:prSet presAssocID="{69E9A114-BA8F-42F1-964F-51897213EBF6}" presName="iconBgRect" presStyleLbl="bgShp" presStyleIdx="0" presStyleCnt="5"/>
      <dgm:spPr/>
    </dgm:pt>
    <dgm:pt modelId="{21094A38-FB3D-4A2C-9E3D-E1E86D6BE9FE}" type="pres">
      <dgm:prSet presAssocID="{69E9A114-BA8F-42F1-964F-51897213EBF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1B69E5DB-FE88-4BCB-BC51-94883CD4F82B}" type="pres">
      <dgm:prSet presAssocID="{69E9A114-BA8F-42F1-964F-51897213EBF6}" presName="spaceRect" presStyleCnt="0"/>
      <dgm:spPr/>
    </dgm:pt>
    <dgm:pt modelId="{D258E6F2-5E79-47BD-A757-90D401451B26}" type="pres">
      <dgm:prSet presAssocID="{69E9A114-BA8F-42F1-964F-51897213EBF6}" presName="textRect" presStyleLbl="revTx" presStyleIdx="0" presStyleCnt="5">
        <dgm:presLayoutVars>
          <dgm:chMax val="1"/>
          <dgm:chPref val="1"/>
        </dgm:presLayoutVars>
      </dgm:prSet>
      <dgm:spPr/>
    </dgm:pt>
    <dgm:pt modelId="{FD37D811-BFE6-494F-8AF7-C5350DE2CDE5}" type="pres">
      <dgm:prSet presAssocID="{30D02059-C046-49B4-B1AC-BE66300A58BD}" presName="sibTrans" presStyleLbl="sibTrans2D1" presStyleIdx="0" presStyleCnt="0"/>
      <dgm:spPr/>
    </dgm:pt>
    <dgm:pt modelId="{26073217-81EC-4F61-851C-96AA00D71912}" type="pres">
      <dgm:prSet presAssocID="{D70B944C-8F93-473B-B638-EA68988CAC71}" presName="compNode" presStyleCnt="0"/>
      <dgm:spPr/>
    </dgm:pt>
    <dgm:pt modelId="{CF47E82B-209F-4772-91EC-FD0D48E747E8}" type="pres">
      <dgm:prSet presAssocID="{D70B944C-8F93-473B-B638-EA68988CAC71}" presName="iconBgRect" presStyleLbl="bgShp" presStyleIdx="1" presStyleCnt="5"/>
      <dgm:spPr/>
    </dgm:pt>
    <dgm:pt modelId="{12AD660E-3ADD-4199-BC0E-B0DD737446F4}" type="pres">
      <dgm:prSet presAssocID="{D70B944C-8F93-473B-B638-EA68988CAC7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Bar Chart"/>
        </a:ext>
      </dgm:extLst>
    </dgm:pt>
    <dgm:pt modelId="{4D215A49-15BE-4DE2-B102-98289A0F1CFE}" type="pres">
      <dgm:prSet presAssocID="{D70B944C-8F93-473B-B638-EA68988CAC71}" presName="spaceRect" presStyleCnt="0"/>
      <dgm:spPr/>
    </dgm:pt>
    <dgm:pt modelId="{282BFE81-6B35-40AE-8E87-FF99B46011E1}" type="pres">
      <dgm:prSet presAssocID="{D70B944C-8F93-473B-B638-EA68988CAC71}" presName="textRect" presStyleLbl="revTx" presStyleIdx="1" presStyleCnt="5">
        <dgm:presLayoutVars>
          <dgm:chMax val="1"/>
          <dgm:chPref val="1"/>
        </dgm:presLayoutVars>
      </dgm:prSet>
      <dgm:spPr/>
    </dgm:pt>
    <dgm:pt modelId="{B1AE7334-70EA-49D2-8B1D-E5D719D5691E}" type="pres">
      <dgm:prSet presAssocID="{F93BEB32-FF8A-444E-A7AA-5CEDB7F54943}" presName="sibTrans" presStyleLbl="sibTrans2D1" presStyleIdx="0" presStyleCnt="0"/>
      <dgm:spPr/>
    </dgm:pt>
    <dgm:pt modelId="{E9EC2549-2A08-498E-BF03-C8B50CF0237C}" type="pres">
      <dgm:prSet presAssocID="{CC32B85C-F8D0-4047-8394-199F7E76B77B}" presName="compNode" presStyleCnt="0"/>
      <dgm:spPr/>
    </dgm:pt>
    <dgm:pt modelId="{02C7C3BC-40CB-4F49-BBAA-695A57A620A8}" type="pres">
      <dgm:prSet presAssocID="{CC32B85C-F8D0-4047-8394-199F7E76B77B}" presName="iconBgRect" presStyleLbl="bgShp" presStyleIdx="2" presStyleCnt="5"/>
      <dgm:spPr/>
    </dgm:pt>
    <dgm:pt modelId="{B796EE2B-B2D8-4E82-852E-0D2A42CB4674}" type="pres">
      <dgm:prSet presAssocID="{CC32B85C-F8D0-4047-8394-199F7E76B77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ca de verificación"/>
        </a:ext>
      </dgm:extLst>
    </dgm:pt>
    <dgm:pt modelId="{8A0C8272-7E05-444A-96F5-15EFC29D7801}" type="pres">
      <dgm:prSet presAssocID="{CC32B85C-F8D0-4047-8394-199F7E76B77B}" presName="spaceRect" presStyleCnt="0"/>
      <dgm:spPr/>
    </dgm:pt>
    <dgm:pt modelId="{27F243FC-9085-4FFB-B34C-F6DC95AECC6F}" type="pres">
      <dgm:prSet presAssocID="{CC32B85C-F8D0-4047-8394-199F7E76B77B}" presName="textRect" presStyleLbl="revTx" presStyleIdx="2" presStyleCnt="5">
        <dgm:presLayoutVars>
          <dgm:chMax val="1"/>
          <dgm:chPref val="1"/>
        </dgm:presLayoutVars>
      </dgm:prSet>
      <dgm:spPr/>
    </dgm:pt>
    <dgm:pt modelId="{3B2AB1EB-AC3E-4AAA-8F20-CBDC8EDE4AEA}" type="pres">
      <dgm:prSet presAssocID="{A157206A-E265-4913-BA0B-250CE6E48D98}" presName="sibTrans" presStyleLbl="sibTrans2D1" presStyleIdx="0" presStyleCnt="0"/>
      <dgm:spPr/>
    </dgm:pt>
    <dgm:pt modelId="{33F09E90-2219-4845-BF40-F3F95412D7C5}" type="pres">
      <dgm:prSet presAssocID="{26AD5B05-4045-42E4-98CF-730487ACC20F}" presName="compNode" presStyleCnt="0"/>
      <dgm:spPr/>
    </dgm:pt>
    <dgm:pt modelId="{F0AD9AA7-4B50-4F25-8AC2-5FE086AE9889}" type="pres">
      <dgm:prSet presAssocID="{26AD5B05-4045-42E4-98CF-730487ACC20F}" presName="iconBgRect" presStyleLbl="bgShp" presStyleIdx="3" presStyleCnt="5"/>
      <dgm:spPr/>
    </dgm:pt>
    <dgm:pt modelId="{98ED0A54-BC8F-4BE8-B434-168B00831F87}" type="pres">
      <dgm:prSet presAssocID="{26AD5B05-4045-42E4-98CF-730487ACC2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cart"/>
        </a:ext>
      </dgm:extLst>
    </dgm:pt>
    <dgm:pt modelId="{51819D2C-7933-4F10-90C8-D104328400CE}" type="pres">
      <dgm:prSet presAssocID="{26AD5B05-4045-42E4-98CF-730487ACC20F}" presName="spaceRect" presStyleCnt="0"/>
      <dgm:spPr/>
    </dgm:pt>
    <dgm:pt modelId="{F3F145EA-EEA3-4399-8170-6368BF8D1975}" type="pres">
      <dgm:prSet presAssocID="{26AD5B05-4045-42E4-98CF-730487ACC20F}" presName="textRect" presStyleLbl="revTx" presStyleIdx="3" presStyleCnt="5">
        <dgm:presLayoutVars>
          <dgm:chMax val="1"/>
          <dgm:chPref val="1"/>
        </dgm:presLayoutVars>
      </dgm:prSet>
      <dgm:spPr/>
    </dgm:pt>
    <dgm:pt modelId="{5B6C8012-FD59-4B82-9F10-F456513C8C00}" type="pres">
      <dgm:prSet presAssocID="{0D5ED3AE-647F-4ED6-B5F5-5C9819C27FB3}" presName="sibTrans" presStyleLbl="sibTrans2D1" presStyleIdx="0" presStyleCnt="0"/>
      <dgm:spPr/>
    </dgm:pt>
    <dgm:pt modelId="{EC9300D7-1C28-4F86-B294-3D76BFDB1A4B}" type="pres">
      <dgm:prSet presAssocID="{2483D925-B98D-4765-ACE1-AD3ADDF29DAA}" presName="compNode" presStyleCnt="0"/>
      <dgm:spPr/>
    </dgm:pt>
    <dgm:pt modelId="{9EA19147-8A76-4904-8190-7836AD939B71}" type="pres">
      <dgm:prSet presAssocID="{2483D925-B98D-4765-ACE1-AD3ADDF29DAA}" presName="iconBgRect" presStyleLbl="bgShp" presStyleIdx="4" presStyleCnt="5"/>
      <dgm:spPr/>
    </dgm:pt>
    <dgm:pt modelId="{8290EF66-C4E8-4256-8180-ECEFC86537C3}" type="pres">
      <dgm:prSet presAssocID="{2483D925-B98D-4765-ACE1-AD3ADDF29DA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iling Face with No Fill"/>
        </a:ext>
      </dgm:extLst>
    </dgm:pt>
    <dgm:pt modelId="{AABAC9F1-B9BB-4D35-9463-B43847719484}" type="pres">
      <dgm:prSet presAssocID="{2483D925-B98D-4765-ACE1-AD3ADDF29DAA}" presName="spaceRect" presStyleCnt="0"/>
      <dgm:spPr/>
    </dgm:pt>
    <dgm:pt modelId="{E707566E-5EC0-437B-AD58-AACF9A52BEFF}" type="pres">
      <dgm:prSet presAssocID="{2483D925-B98D-4765-ACE1-AD3ADDF29DAA}" presName="textRect" presStyleLbl="revTx" presStyleIdx="4" presStyleCnt="5">
        <dgm:presLayoutVars>
          <dgm:chMax val="1"/>
          <dgm:chPref val="1"/>
        </dgm:presLayoutVars>
      </dgm:prSet>
      <dgm:spPr/>
    </dgm:pt>
  </dgm:ptLst>
  <dgm:cxnLst>
    <dgm:cxn modelId="{692B6D0B-22A8-FB49-995E-924AF829CAF4}" type="presOf" srcId="{30D02059-C046-49B4-B1AC-BE66300A58BD}" destId="{FD37D811-BFE6-494F-8AF7-C5350DE2CDE5}" srcOrd="0" destOrd="0" presId="urn:microsoft.com/office/officeart/2018/2/layout/IconCircleList"/>
    <dgm:cxn modelId="{267E1612-85BB-5645-A0CA-84459317EBE6}" type="presOf" srcId="{A9EF75C7-A31F-40AE-A130-0FF65485897C}" destId="{5B5FF688-A98A-41CC-A1AE-E17437F24B0F}" srcOrd="0" destOrd="0" presId="urn:microsoft.com/office/officeart/2018/2/layout/IconCircleList"/>
    <dgm:cxn modelId="{8633EA1F-F8F6-464A-B518-851C27D9FC7C}" srcId="{A9EF75C7-A31F-40AE-A130-0FF65485897C}" destId="{69E9A114-BA8F-42F1-964F-51897213EBF6}" srcOrd="0" destOrd="0" parTransId="{80585D6E-5CAD-4273-93F9-8991280ED1E0}" sibTransId="{30D02059-C046-49B4-B1AC-BE66300A58BD}"/>
    <dgm:cxn modelId="{2C18A129-0E4F-4249-8681-2E146B40CEE1}" type="presOf" srcId="{CC32B85C-F8D0-4047-8394-199F7E76B77B}" destId="{27F243FC-9085-4FFB-B34C-F6DC95AECC6F}" srcOrd="0" destOrd="0" presId="urn:microsoft.com/office/officeart/2018/2/layout/IconCircleList"/>
    <dgm:cxn modelId="{6AF7EC2F-522C-48EC-8F87-31C80765DDB8}" srcId="{A9EF75C7-A31F-40AE-A130-0FF65485897C}" destId="{2483D925-B98D-4765-ACE1-AD3ADDF29DAA}" srcOrd="4" destOrd="0" parTransId="{4C9CB7E6-DB22-4683-B81F-2503CEAEF762}" sibTransId="{DA09FFB9-E7CF-46C8-86C3-A38167607125}"/>
    <dgm:cxn modelId="{4F7E6340-1B22-A24B-98D5-D006A4F0159A}" type="presOf" srcId="{F93BEB32-FF8A-444E-A7AA-5CEDB7F54943}" destId="{B1AE7334-70EA-49D2-8B1D-E5D719D5691E}" srcOrd="0" destOrd="0" presId="urn:microsoft.com/office/officeart/2018/2/layout/IconCircleList"/>
    <dgm:cxn modelId="{DC894C60-7162-644D-980A-DF0A7EDCE4B3}" type="presOf" srcId="{D70B944C-8F93-473B-B638-EA68988CAC71}" destId="{282BFE81-6B35-40AE-8E87-FF99B46011E1}" srcOrd="0" destOrd="0" presId="urn:microsoft.com/office/officeart/2018/2/layout/IconCircleList"/>
    <dgm:cxn modelId="{8EF8E466-90E1-4477-AAF6-DD6579245DCB}" srcId="{A9EF75C7-A31F-40AE-A130-0FF65485897C}" destId="{D70B944C-8F93-473B-B638-EA68988CAC71}" srcOrd="1" destOrd="0" parTransId="{092D71B6-9B04-4379-98CE-4C54BB88EFDB}" sibTransId="{F93BEB32-FF8A-444E-A7AA-5CEDB7F54943}"/>
    <dgm:cxn modelId="{29F5B499-4CE3-FC48-B78A-1349AE59307A}" type="presOf" srcId="{69E9A114-BA8F-42F1-964F-51897213EBF6}" destId="{D258E6F2-5E79-47BD-A757-90D401451B26}" srcOrd="0" destOrd="0" presId="urn:microsoft.com/office/officeart/2018/2/layout/IconCircleList"/>
    <dgm:cxn modelId="{B5E012C6-3256-4127-8A0C-73E157475EA7}" srcId="{A9EF75C7-A31F-40AE-A130-0FF65485897C}" destId="{26AD5B05-4045-42E4-98CF-730487ACC20F}" srcOrd="3" destOrd="0" parTransId="{84119240-4C28-4F39-AA58-0BF86BAA7C50}" sibTransId="{0D5ED3AE-647F-4ED6-B5F5-5C9819C27FB3}"/>
    <dgm:cxn modelId="{EC8117C6-5957-ED4D-B1F8-60D7283C4340}" type="presOf" srcId="{2483D925-B98D-4765-ACE1-AD3ADDF29DAA}" destId="{E707566E-5EC0-437B-AD58-AACF9A52BEFF}" srcOrd="0" destOrd="0" presId="urn:microsoft.com/office/officeart/2018/2/layout/IconCircleList"/>
    <dgm:cxn modelId="{287B60D3-5570-8542-91D2-7DFB990326BA}" type="presOf" srcId="{0D5ED3AE-647F-4ED6-B5F5-5C9819C27FB3}" destId="{5B6C8012-FD59-4B82-9F10-F456513C8C00}" srcOrd="0" destOrd="0" presId="urn:microsoft.com/office/officeart/2018/2/layout/IconCircleList"/>
    <dgm:cxn modelId="{FBDE30D9-E565-CE4E-9EDA-E415B7B390C5}" type="presOf" srcId="{26AD5B05-4045-42E4-98CF-730487ACC20F}" destId="{F3F145EA-EEA3-4399-8170-6368BF8D1975}" srcOrd="0" destOrd="0" presId="urn:microsoft.com/office/officeart/2018/2/layout/IconCircleList"/>
    <dgm:cxn modelId="{2EB9FBDF-3255-5D47-9EE8-0C0460148437}" type="presOf" srcId="{A157206A-E265-4913-BA0B-250CE6E48D98}" destId="{3B2AB1EB-AC3E-4AAA-8F20-CBDC8EDE4AEA}" srcOrd="0" destOrd="0" presId="urn:microsoft.com/office/officeart/2018/2/layout/IconCircleList"/>
    <dgm:cxn modelId="{BB6D33FC-BD5F-46B1-A8FB-834BD22E0816}" srcId="{A9EF75C7-A31F-40AE-A130-0FF65485897C}" destId="{CC32B85C-F8D0-4047-8394-199F7E76B77B}" srcOrd="2" destOrd="0" parTransId="{8DA99D47-28AF-41A3-A8DF-9BF8E7351B39}" sibTransId="{A157206A-E265-4913-BA0B-250CE6E48D98}"/>
    <dgm:cxn modelId="{12B7904A-3B7C-9D47-ACF6-8DC8DE8201B4}" type="presParOf" srcId="{5B5FF688-A98A-41CC-A1AE-E17437F24B0F}" destId="{0620155C-3C9B-42AF-B710-9E583BB05B5E}" srcOrd="0" destOrd="0" presId="urn:microsoft.com/office/officeart/2018/2/layout/IconCircleList"/>
    <dgm:cxn modelId="{305B3382-8259-5C46-B68C-ACF778B3D61A}" type="presParOf" srcId="{0620155C-3C9B-42AF-B710-9E583BB05B5E}" destId="{19CAA9BB-15FD-4E63-880B-0F3E1D27EBC1}" srcOrd="0" destOrd="0" presId="urn:microsoft.com/office/officeart/2018/2/layout/IconCircleList"/>
    <dgm:cxn modelId="{68E03169-940A-E24C-81CD-947993436B04}" type="presParOf" srcId="{19CAA9BB-15FD-4E63-880B-0F3E1D27EBC1}" destId="{10D3FE37-31A7-40C9-AB10-32D820432E7D}" srcOrd="0" destOrd="0" presId="urn:microsoft.com/office/officeart/2018/2/layout/IconCircleList"/>
    <dgm:cxn modelId="{DD26C566-D7A4-3E4A-81A6-8F4B9D17B04D}" type="presParOf" srcId="{19CAA9BB-15FD-4E63-880B-0F3E1D27EBC1}" destId="{21094A38-FB3D-4A2C-9E3D-E1E86D6BE9FE}" srcOrd="1" destOrd="0" presId="urn:microsoft.com/office/officeart/2018/2/layout/IconCircleList"/>
    <dgm:cxn modelId="{F55B95BD-64D7-4142-901B-675912B956FB}" type="presParOf" srcId="{19CAA9BB-15FD-4E63-880B-0F3E1D27EBC1}" destId="{1B69E5DB-FE88-4BCB-BC51-94883CD4F82B}" srcOrd="2" destOrd="0" presId="urn:microsoft.com/office/officeart/2018/2/layout/IconCircleList"/>
    <dgm:cxn modelId="{DA846BE2-6435-6242-A0F4-5428C8CFE47E}" type="presParOf" srcId="{19CAA9BB-15FD-4E63-880B-0F3E1D27EBC1}" destId="{D258E6F2-5E79-47BD-A757-90D401451B26}" srcOrd="3" destOrd="0" presId="urn:microsoft.com/office/officeart/2018/2/layout/IconCircleList"/>
    <dgm:cxn modelId="{B794164F-5D82-3A4F-B7A4-0F4674A158E9}" type="presParOf" srcId="{0620155C-3C9B-42AF-B710-9E583BB05B5E}" destId="{FD37D811-BFE6-494F-8AF7-C5350DE2CDE5}" srcOrd="1" destOrd="0" presId="urn:microsoft.com/office/officeart/2018/2/layout/IconCircleList"/>
    <dgm:cxn modelId="{BE74A0E3-E239-F94A-90A1-61DD198D92D6}" type="presParOf" srcId="{0620155C-3C9B-42AF-B710-9E583BB05B5E}" destId="{26073217-81EC-4F61-851C-96AA00D71912}" srcOrd="2" destOrd="0" presId="urn:microsoft.com/office/officeart/2018/2/layout/IconCircleList"/>
    <dgm:cxn modelId="{D8157AB4-ACE5-1F4E-AD56-0B8CFA637086}" type="presParOf" srcId="{26073217-81EC-4F61-851C-96AA00D71912}" destId="{CF47E82B-209F-4772-91EC-FD0D48E747E8}" srcOrd="0" destOrd="0" presId="urn:microsoft.com/office/officeart/2018/2/layout/IconCircleList"/>
    <dgm:cxn modelId="{3867FF9A-167D-7A45-9D8D-5A528258E84D}" type="presParOf" srcId="{26073217-81EC-4F61-851C-96AA00D71912}" destId="{12AD660E-3ADD-4199-BC0E-B0DD737446F4}" srcOrd="1" destOrd="0" presId="urn:microsoft.com/office/officeart/2018/2/layout/IconCircleList"/>
    <dgm:cxn modelId="{4E371C9E-16B1-404A-9592-0D4AFB000C0A}" type="presParOf" srcId="{26073217-81EC-4F61-851C-96AA00D71912}" destId="{4D215A49-15BE-4DE2-B102-98289A0F1CFE}" srcOrd="2" destOrd="0" presId="urn:microsoft.com/office/officeart/2018/2/layout/IconCircleList"/>
    <dgm:cxn modelId="{280A75DE-E088-FC41-AD78-A13D3E73262F}" type="presParOf" srcId="{26073217-81EC-4F61-851C-96AA00D71912}" destId="{282BFE81-6B35-40AE-8E87-FF99B46011E1}" srcOrd="3" destOrd="0" presId="urn:microsoft.com/office/officeart/2018/2/layout/IconCircleList"/>
    <dgm:cxn modelId="{B7AF5B6C-A766-7941-82A2-6EEC359717EA}" type="presParOf" srcId="{0620155C-3C9B-42AF-B710-9E583BB05B5E}" destId="{B1AE7334-70EA-49D2-8B1D-E5D719D5691E}" srcOrd="3" destOrd="0" presId="urn:microsoft.com/office/officeart/2018/2/layout/IconCircleList"/>
    <dgm:cxn modelId="{F1ABF1CE-93B7-3448-A54F-9891E5A00D1D}" type="presParOf" srcId="{0620155C-3C9B-42AF-B710-9E583BB05B5E}" destId="{E9EC2549-2A08-498E-BF03-C8B50CF0237C}" srcOrd="4" destOrd="0" presId="urn:microsoft.com/office/officeart/2018/2/layout/IconCircleList"/>
    <dgm:cxn modelId="{EF26E003-1941-CF4B-8EF7-C4523F2667F4}" type="presParOf" srcId="{E9EC2549-2A08-498E-BF03-C8B50CF0237C}" destId="{02C7C3BC-40CB-4F49-BBAA-695A57A620A8}" srcOrd="0" destOrd="0" presId="urn:microsoft.com/office/officeart/2018/2/layout/IconCircleList"/>
    <dgm:cxn modelId="{AB04692D-803B-CC4E-8AEB-0464747FA962}" type="presParOf" srcId="{E9EC2549-2A08-498E-BF03-C8B50CF0237C}" destId="{B796EE2B-B2D8-4E82-852E-0D2A42CB4674}" srcOrd="1" destOrd="0" presId="urn:microsoft.com/office/officeart/2018/2/layout/IconCircleList"/>
    <dgm:cxn modelId="{7023CA11-71E0-F544-B4A2-38E2D87740E7}" type="presParOf" srcId="{E9EC2549-2A08-498E-BF03-C8B50CF0237C}" destId="{8A0C8272-7E05-444A-96F5-15EFC29D7801}" srcOrd="2" destOrd="0" presId="urn:microsoft.com/office/officeart/2018/2/layout/IconCircleList"/>
    <dgm:cxn modelId="{A35AD387-DBD9-CD47-B209-821EE1AC03BF}" type="presParOf" srcId="{E9EC2549-2A08-498E-BF03-C8B50CF0237C}" destId="{27F243FC-9085-4FFB-B34C-F6DC95AECC6F}" srcOrd="3" destOrd="0" presId="urn:microsoft.com/office/officeart/2018/2/layout/IconCircleList"/>
    <dgm:cxn modelId="{9AB0675F-4064-B841-9A62-58A4564ACDE4}" type="presParOf" srcId="{0620155C-3C9B-42AF-B710-9E583BB05B5E}" destId="{3B2AB1EB-AC3E-4AAA-8F20-CBDC8EDE4AEA}" srcOrd="5" destOrd="0" presId="urn:microsoft.com/office/officeart/2018/2/layout/IconCircleList"/>
    <dgm:cxn modelId="{4994DC48-6C1D-0844-B53F-D73D711509E5}" type="presParOf" srcId="{0620155C-3C9B-42AF-B710-9E583BB05B5E}" destId="{33F09E90-2219-4845-BF40-F3F95412D7C5}" srcOrd="6" destOrd="0" presId="urn:microsoft.com/office/officeart/2018/2/layout/IconCircleList"/>
    <dgm:cxn modelId="{4D8B4BF2-2279-A14D-A147-E0C4C925E1CB}" type="presParOf" srcId="{33F09E90-2219-4845-BF40-F3F95412D7C5}" destId="{F0AD9AA7-4B50-4F25-8AC2-5FE086AE9889}" srcOrd="0" destOrd="0" presId="urn:microsoft.com/office/officeart/2018/2/layout/IconCircleList"/>
    <dgm:cxn modelId="{321E2AB0-D17B-9E46-9A37-92589CAE8711}" type="presParOf" srcId="{33F09E90-2219-4845-BF40-F3F95412D7C5}" destId="{98ED0A54-BC8F-4BE8-B434-168B00831F87}" srcOrd="1" destOrd="0" presId="urn:microsoft.com/office/officeart/2018/2/layout/IconCircleList"/>
    <dgm:cxn modelId="{CB543EA5-6F00-2B41-989C-E3EF1BE8295F}" type="presParOf" srcId="{33F09E90-2219-4845-BF40-F3F95412D7C5}" destId="{51819D2C-7933-4F10-90C8-D104328400CE}" srcOrd="2" destOrd="0" presId="urn:microsoft.com/office/officeart/2018/2/layout/IconCircleList"/>
    <dgm:cxn modelId="{AEDB5EA6-18FB-DC49-A632-7F84325D766E}" type="presParOf" srcId="{33F09E90-2219-4845-BF40-F3F95412D7C5}" destId="{F3F145EA-EEA3-4399-8170-6368BF8D1975}" srcOrd="3" destOrd="0" presId="urn:microsoft.com/office/officeart/2018/2/layout/IconCircleList"/>
    <dgm:cxn modelId="{2E7D07CB-E3BA-9048-AAAD-91F90431A00D}" type="presParOf" srcId="{0620155C-3C9B-42AF-B710-9E583BB05B5E}" destId="{5B6C8012-FD59-4B82-9F10-F456513C8C00}" srcOrd="7" destOrd="0" presId="urn:microsoft.com/office/officeart/2018/2/layout/IconCircleList"/>
    <dgm:cxn modelId="{D2F7EBFD-16C8-CB41-A2A5-789F12B9D00F}" type="presParOf" srcId="{0620155C-3C9B-42AF-B710-9E583BB05B5E}" destId="{EC9300D7-1C28-4F86-B294-3D76BFDB1A4B}" srcOrd="8" destOrd="0" presId="urn:microsoft.com/office/officeart/2018/2/layout/IconCircleList"/>
    <dgm:cxn modelId="{A94A8F05-5B55-EE41-8B6B-7DDEE391EAAF}" type="presParOf" srcId="{EC9300D7-1C28-4F86-B294-3D76BFDB1A4B}" destId="{9EA19147-8A76-4904-8190-7836AD939B71}" srcOrd="0" destOrd="0" presId="urn:microsoft.com/office/officeart/2018/2/layout/IconCircleList"/>
    <dgm:cxn modelId="{DE925016-E178-8046-8309-92F6B7319C52}" type="presParOf" srcId="{EC9300D7-1C28-4F86-B294-3D76BFDB1A4B}" destId="{8290EF66-C4E8-4256-8180-ECEFC86537C3}" srcOrd="1" destOrd="0" presId="urn:microsoft.com/office/officeart/2018/2/layout/IconCircleList"/>
    <dgm:cxn modelId="{F17306BC-4F7D-4248-B24A-F58FB608EB54}" type="presParOf" srcId="{EC9300D7-1C28-4F86-B294-3D76BFDB1A4B}" destId="{AABAC9F1-B9BB-4D35-9463-B43847719484}" srcOrd="2" destOrd="0" presId="urn:microsoft.com/office/officeart/2018/2/layout/IconCircleList"/>
    <dgm:cxn modelId="{EEC67361-A0B4-D346-8E15-06A623C4677E}" type="presParOf" srcId="{EC9300D7-1C28-4F86-B294-3D76BFDB1A4B}" destId="{E707566E-5EC0-437B-AD58-AACF9A52BEF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FD302-E224-4740-8884-23887C537696}"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0AFAACD-DBA7-429B-BA35-994DFA23E98A}">
      <dgm:prSet/>
      <dgm:spPr/>
      <dgm:t>
        <a:bodyPr/>
        <a:lstStyle/>
        <a:p>
          <a:pPr>
            <a:defRPr cap="all"/>
          </a:pPr>
          <a:r>
            <a:rPr lang="es-CO" b="0" i="0"/>
            <a:t>La metodología cuantitativa es un conjunto de técnicas que se utiliza para estudiar las variables de interés de una determinada población.  </a:t>
          </a:r>
          <a:endParaRPr lang="en-US"/>
        </a:p>
      </dgm:t>
    </dgm:pt>
    <dgm:pt modelId="{0D20094E-E745-470C-A08F-21CD017287F6}" type="parTrans" cxnId="{B7EC3982-DE54-406A-9154-3B08F1D2FC61}">
      <dgm:prSet/>
      <dgm:spPr/>
      <dgm:t>
        <a:bodyPr/>
        <a:lstStyle/>
        <a:p>
          <a:endParaRPr lang="en-US"/>
        </a:p>
      </dgm:t>
    </dgm:pt>
    <dgm:pt modelId="{BCA7BFBC-44F5-46E4-9A41-B5F0AA8E898C}" type="sibTrans" cxnId="{B7EC3982-DE54-406A-9154-3B08F1D2FC61}">
      <dgm:prSet/>
      <dgm:spPr/>
      <dgm:t>
        <a:bodyPr/>
        <a:lstStyle/>
        <a:p>
          <a:endParaRPr lang="en-US"/>
        </a:p>
      </dgm:t>
    </dgm:pt>
    <dgm:pt modelId="{677996BB-465C-492E-AAA3-7008EFEF35FB}">
      <dgm:prSet/>
      <dgm:spPr/>
      <dgm:t>
        <a:bodyPr/>
        <a:lstStyle/>
        <a:p>
          <a:pPr>
            <a:defRPr cap="all"/>
          </a:pPr>
          <a:r>
            <a:rPr lang="es-CO" b="0" i="0"/>
            <a:t>Para llevar a cabo el estudio de esas características o variables se utilizan técnicas de recolección cuantitativas como las encuestas y técnicas de análisis cuantitativo. </a:t>
          </a:r>
          <a:endParaRPr lang="en-US"/>
        </a:p>
      </dgm:t>
    </dgm:pt>
    <dgm:pt modelId="{C2085B1E-E7AE-4F88-B060-FA2E68F0B4AB}" type="parTrans" cxnId="{EAB0C313-5881-4AA5-B0E4-5E39FC4B97A2}">
      <dgm:prSet/>
      <dgm:spPr/>
      <dgm:t>
        <a:bodyPr/>
        <a:lstStyle/>
        <a:p>
          <a:endParaRPr lang="en-US"/>
        </a:p>
      </dgm:t>
    </dgm:pt>
    <dgm:pt modelId="{523EEF0C-857D-4A4C-A3F8-DA7EFB4448CE}" type="sibTrans" cxnId="{EAB0C313-5881-4AA5-B0E4-5E39FC4B97A2}">
      <dgm:prSet/>
      <dgm:spPr/>
      <dgm:t>
        <a:bodyPr/>
        <a:lstStyle/>
        <a:p>
          <a:endParaRPr lang="en-US"/>
        </a:p>
      </dgm:t>
    </dgm:pt>
    <dgm:pt modelId="{A725E731-B1A9-44C0-AABE-7C5D338E132A}" type="pres">
      <dgm:prSet presAssocID="{A39FD302-E224-4740-8884-23887C537696}" presName="root" presStyleCnt="0">
        <dgm:presLayoutVars>
          <dgm:dir/>
          <dgm:resizeHandles val="exact"/>
        </dgm:presLayoutVars>
      </dgm:prSet>
      <dgm:spPr/>
    </dgm:pt>
    <dgm:pt modelId="{4BF7D95C-AEE3-4D36-8CFA-DAA73BCBB70C}" type="pres">
      <dgm:prSet presAssocID="{C0AFAACD-DBA7-429B-BA35-994DFA23E98A}" presName="compNode" presStyleCnt="0"/>
      <dgm:spPr/>
    </dgm:pt>
    <dgm:pt modelId="{11FD5271-9212-4434-8574-552878A2256F}" type="pres">
      <dgm:prSet presAssocID="{C0AFAACD-DBA7-429B-BA35-994DFA23E98A}" presName="iconBgRect" presStyleLbl="bgShp" presStyleIdx="0" presStyleCnt="2"/>
      <dgm:spPr/>
    </dgm:pt>
    <dgm:pt modelId="{CC4E6759-D1EE-4A1C-8189-4546889A7B5C}" type="pres">
      <dgm:prSet presAssocID="{C0AFAACD-DBA7-429B-BA35-994DFA23E9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stadísticas"/>
        </a:ext>
      </dgm:extLst>
    </dgm:pt>
    <dgm:pt modelId="{EF63A21C-A481-45A0-9466-4B174E4D3C47}" type="pres">
      <dgm:prSet presAssocID="{C0AFAACD-DBA7-429B-BA35-994DFA23E98A}" presName="spaceRect" presStyleCnt="0"/>
      <dgm:spPr/>
    </dgm:pt>
    <dgm:pt modelId="{3A68670B-6B89-43A7-9E00-2C317950AC0D}" type="pres">
      <dgm:prSet presAssocID="{C0AFAACD-DBA7-429B-BA35-994DFA23E98A}" presName="textRect" presStyleLbl="revTx" presStyleIdx="0" presStyleCnt="2">
        <dgm:presLayoutVars>
          <dgm:chMax val="1"/>
          <dgm:chPref val="1"/>
        </dgm:presLayoutVars>
      </dgm:prSet>
      <dgm:spPr/>
    </dgm:pt>
    <dgm:pt modelId="{49E0897A-BE1A-42C1-BB68-F1684AD05CBD}" type="pres">
      <dgm:prSet presAssocID="{BCA7BFBC-44F5-46E4-9A41-B5F0AA8E898C}" presName="sibTrans" presStyleCnt="0"/>
      <dgm:spPr/>
    </dgm:pt>
    <dgm:pt modelId="{22B68993-985E-45D2-A9CD-30A030778C6B}" type="pres">
      <dgm:prSet presAssocID="{677996BB-465C-492E-AAA3-7008EFEF35FB}" presName="compNode" presStyleCnt="0"/>
      <dgm:spPr/>
    </dgm:pt>
    <dgm:pt modelId="{7E519D84-9A57-4707-BD24-A6317F583C48}" type="pres">
      <dgm:prSet presAssocID="{677996BB-465C-492E-AAA3-7008EFEF35FB}" presName="iconBgRect" presStyleLbl="bgShp" presStyleIdx="1" presStyleCnt="2"/>
      <dgm:spPr/>
    </dgm:pt>
    <dgm:pt modelId="{659D94C3-3531-43FE-AA8C-F39F8245CB2E}" type="pres">
      <dgm:prSet presAssocID="{677996BB-465C-492E-AAA3-7008EFEF35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verificación"/>
        </a:ext>
      </dgm:extLst>
    </dgm:pt>
    <dgm:pt modelId="{285129EC-9E2C-49C0-ABCD-578536941102}" type="pres">
      <dgm:prSet presAssocID="{677996BB-465C-492E-AAA3-7008EFEF35FB}" presName="spaceRect" presStyleCnt="0"/>
      <dgm:spPr/>
    </dgm:pt>
    <dgm:pt modelId="{1676B36C-4B7F-4192-9DB6-ADC385177DFB}" type="pres">
      <dgm:prSet presAssocID="{677996BB-465C-492E-AAA3-7008EFEF35FB}" presName="textRect" presStyleLbl="revTx" presStyleIdx="1" presStyleCnt="2">
        <dgm:presLayoutVars>
          <dgm:chMax val="1"/>
          <dgm:chPref val="1"/>
        </dgm:presLayoutVars>
      </dgm:prSet>
      <dgm:spPr/>
    </dgm:pt>
  </dgm:ptLst>
  <dgm:cxnLst>
    <dgm:cxn modelId="{EAB0C313-5881-4AA5-B0E4-5E39FC4B97A2}" srcId="{A39FD302-E224-4740-8884-23887C537696}" destId="{677996BB-465C-492E-AAA3-7008EFEF35FB}" srcOrd="1" destOrd="0" parTransId="{C2085B1E-E7AE-4F88-B060-FA2E68F0B4AB}" sibTransId="{523EEF0C-857D-4A4C-A3F8-DA7EFB4448CE}"/>
    <dgm:cxn modelId="{7926F959-84D3-4A38-ACF8-A3F174B5DE3E}" type="presOf" srcId="{677996BB-465C-492E-AAA3-7008EFEF35FB}" destId="{1676B36C-4B7F-4192-9DB6-ADC385177DFB}" srcOrd="0" destOrd="0" presId="urn:microsoft.com/office/officeart/2018/5/layout/IconCircleLabelList"/>
    <dgm:cxn modelId="{A5D1BA6D-5A4A-4EAB-A906-AAC4A9F589BD}" type="presOf" srcId="{A39FD302-E224-4740-8884-23887C537696}" destId="{A725E731-B1A9-44C0-AABE-7C5D338E132A}" srcOrd="0" destOrd="0" presId="urn:microsoft.com/office/officeart/2018/5/layout/IconCircleLabelList"/>
    <dgm:cxn modelId="{B7EC3982-DE54-406A-9154-3B08F1D2FC61}" srcId="{A39FD302-E224-4740-8884-23887C537696}" destId="{C0AFAACD-DBA7-429B-BA35-994DFA23E98A}" srcOrd="0" destOrd="0" parTransId="{0D20094E-E745-470C-A08F-21CD017287F6}" sibTransId="{BCA7BFBC-44F5-46E4-9A41-B5F0AA8E898C}"/>
    <dgm:cxn modelId="{05379AED-4DB4-4CF3-8FE0-FF064F5B35AD}" type="presOf" srcId="{C0AFAACD-DBA7-429B-BA35-994DFA23E98A}" destId="{3A68670B-6B89-43A7-9E00-2C317950AC0D}" srcOrd="0" destOrd="0" presId="urn:microsoft.com/office/officeart/2018/5/layout/IconCircleLabelList"/>
    <dgm:cxn modelId="{BB806034-CAC0-4046-8442-B02A0CD67350}" type="presParOf" srcId="{A725E731-B1A9-44C0-AABE-7C5D338E132A}" destId="{4BF7D95C-AEE3-4D36-8CFA-DAA73BCBB70C}" srcOrd="0" destOrd="0" presId="urn:microsoft.com/office/officeart/2018/5/layout/IconCircleLabelList"/>
    <dgm:cxn modelId="{288FC0CB-74F5-49C8-8AF5-6E3E16C6081A}" type="presParOf" srcId="{4BF7D95C-AEE3-4D36-8CFA-DAA73BCBB70C}" destId="{11FD5271-9212-4434-8574-552878A2256F}" srcOrd="0" destOrd="0" presId="urn:microsoft.com/office/officeart/2018/5/layout/IconCircleLabelList"/>
    <dgm:cxn modelId="{30BE7466-2FAD-4362-ABD5-55E4B7B454E4}" type="presParOf" srcId="{4BF7D95C-AEE3-4D36-8CFA-DAA73BCBB70C}" destId="{CC4E6759-D1EE-4A1C-8189-4546889A7B5C}" srcOrd="1" destOrd="0" presId="urn:microsoft.com/office/officeart/2018/5/layout/IconCircleLabelList"/>
    <dgm:cxn modelId="{9A2B99B0-4C4E-423B-BCAA-C0C8989B10B8}" type="presParOf" srcId="{4BF7D95C-AEE3-4D36-8CFA-DAA73BCBB70C}" destId="{EF63A21C-A481-45A0-9466-4B174E4D3C47}" srcOrd="2" destOrd="0" presId="urn:microsoft.com/office/officeart/2018/5/layout/IconCircleLabelList"/>
    <dgm:cxn modelId="{DD7F42DD-A347-430C-8562-30996FEC430B}" type="presParOf" srcId="{4BF7D95C-AEE3-4D36-8CFA-DAA73BCBB70C}" destId="{3A68670B-6B89-43A7-9E00-2C317950AC0D}" srcOrd="3" destOrd="0" presId="urn:microsoft.com/office/officeart/2018/5/layout/IconCircleLabelList"/>
    <dgm:cxn modelId="{307F24CC-CFC3-45FC-B661-C852607F8D6A}" type="presParOf" srcId="{A725E731-B1A9-44C0-AABE-7C5D338E132A}" destId="{49E0897A-BE1A-42C1-BB68-F1684AD05CBD}" srcOrd="1" destOrd="0" presId="urn:microsoft.com/office/officeart/2018/5/layout/IconCircleLabelList"/>
    <dgm:cxn modelId="{236D12D1-8955-498E-B87D-7AC2FC846196}" type="presParOf" srcId="{A725E731-B1A9-44C0-AABE-7C5D338E132A}" destId="{22B68993-985E-45D2-A9CD-30A030778C6B}" srcOrd="2" destOrd="0" presId="urn:microsoft.com/office/officeart/2018/5/layout/IconCircleLabelList"/>
    <dgm:cxn modelId="{C5D5C010-F16A-4ECB-853D-8A3837124CD5}" type="presParOf" srcId="{22B68993-985E-45D2-A9CD-30A030778C6B}" destId="{7E519D84-9A57-4707-BD24-A6317F583C48}" srcOrd="0" destOrd="0" presId="urn:microsoft.com/office/officeart/2018/5/layout/IconCircleLabelList"/>
    <dgm:cxn modelId="{DE4571CE-C1B6-4B7B-8B6C-D8C6D3C0741B}" type="presParOf" srcId="{22B68993-985E-45D2-A9CD-30A030778C6B}" destId="{659D94C3-3531-43FE-AA8C-F39F8245CB2E}" srcOrd="1" destOrd="0" presId="urn:microsoft.com/office/officeart/2018/5/layout/IconCircleLabelList"/>
    <dgm:cxn modelId="{F02D0BC4-6026-489E-B387-45FCEFB321D8}" type="presParOf" srcId="{22B68993-985E-45D2-A9CD-30A030778C6B}" destId="{285129EC-9E2C-49C0-ABCD-578536941102}" srcOrd="2" destOrd="0" presId="urn:microsoft.com/office/officeart/2018/5/layout/IconCircleLabelList"/>
    <dgm:cxn modelId="{115D1A97-D734-4957-9559-202BC97FCBEA}" type="presParOf" srcId="{22B68993-985E-45D2-A9CD-30A030778C6B}" destId="{1676B36C-4B7F-4192-9DB6-ADC385177DF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FF793-E962-4A20-9947-A9BF05CFA6A7}" type="doc">
      <dgm:prSet loTypeId="urn:microsoft.com/office/officeart/2018/layout/CircleProcess" loCatId="simpleprocesssa" qsTypeId="urn:microsoft.com/office/officeart/2005/8/quickstyle/simple1" qsCatId="simple" csTypeId="urn:microsoft.com/office/officeart/2005/8/colors/colorful2" csCatId="colorful"/>
      <dgm:spPr/>
      <dgm:t>
        <a:bodyPr/>
        <a:lstStyle/>
        <a:p>
          <a:endParaRPr lang="en-US"/>
        </a:p>
      </dgm:t>
    </dgm:pt>
    <dgm:pt modelId="{A1F616BB-FA1D-44BB-AB65-D4D14512537A}">
      <dgm:prSet/>
      <dgm:spPr/>
      <dgm:t>
        <a:bodyPr/>
        <a:lstStyle/>
        <a:p>
          <a:r>
            <a:rPr lang="es-CO">
              <a:solidFill>
                <a:schemeClr val="bg1"/>
              </a:solidFill>
            </a:rPr>
            <a:t>Universo a analizar: Hombres de 20 a 25 años de edad de la ciudad de Bogotá</a:t>
          </a:r>
          <a:endParaRPr lang="en-US">
            <a:solidFill>
              <a:schemeClr val="bg1"/>
            </a:solidFill>
          </a:endParaRPr>
        </a:p>
      </dgm:t>
    </dgm:pt>
    <dgm:pt modelId="{34C1E412-AB0E-4B77-AB0D-6DFED7BC54B0}" type="parTrans" cxnId="{264A9C21-C3C4-47AB-95E4-B9F481EEBC86}">
      <dgm:prSet/>
      <dgm:spPr/>
      <dgm:t>
        <a:bodyPr/>
        <a:lstStyle/>
        <a:p>
          <a:endParaRPr lang="en-US"/>
        </a:p>
      </dgm:t>
    </dgm:pt>
    <dgm:pt modelId="{184EE224-78CB-405D-84E6-7E140D29DE58}" type="sibTrans" cxnId="{264A9C21-C3C4-47AB-95E4-B9F481EEBC86}">
      <dgm:prSet/>
      <dgm:spPr/>
      <dgm:t>
        <a:bodyPr/>
        <a:lstStyle/>
        <a:p>
          <a:endParaRPr lang="en-US"/>
        </a:p>
      </dgm:t>
    </dgm:pt>
    <dgm:pt modelId="{B53E490A-5C60-4DA1-A5AD-09E87E8850A5}">
      <dgm:prSet/>
      <dgm:spPr/>
      <dgm:t>
        <a:bodyPr/>
        <a:lstStyle/>
        <a:p>
          <a:r>
            <a:rPr lang="es-CO" dirty="0">
              <a:solidFill>
                <a:schemeClr val="bg1"/>
              </a:solidFill>
            </a:rPr>
            <a:t>Muestra representativa del target</a:t>
          </a:r>
          <a:endParaRPr lang="en-US" dirty="0">
            <a:solidFill>
              <a:schemeClr val="bg1"/>
            </a:solidFill>
          </a:endParaRPr>
        </a:p>
      </dgm:t>
    </dgm:pt>
    <dgm:pt modelId="{FEE68C97-1AA4-4A6A-99E9-1A107303CD86}" type="parTrans" cxnId="{8E8DCFCA-692D-4F63-8452-5194B58E2B95}">
      <dgm:prSet/>
      <dgm:spPr/>
      <dgm:t>
        <a:bodyPr/>
        <a:lstStyle/>
        <a:p>
          <a:endParaRPr lang="en-US"/>
        </a:p>
      </dgm:t>
    </dgm:pt>
    <dgm:pt modelId="{3D24D6C4-F07A-4050-8280-3794C62069A1}" type="sibTrans" cxnId="{8E8DCFCA-692D-4F63-8452-5194B58E2B95}">
      <dgm:prSet/>
      <dgm:spPr/>
      <dgm:t>
        <a:bodyPr/>
        <a:lstStyle/>
        <a:p>
          <a:endParaRPr lang="en-US"/>
        </a:p>
      </dgm:t>
    </dgm:pt>
    <dgm:pt modelId="{D0FE8214-C504-474F-8876-062FDEDAEEF4}">
      <dgm:prSet/>
      <dgm:spPr/>
      <dgm:t>
        <a:bodyPr/>
        <a:lstStyle/>
        <a:p>
          <a:r>
            <a:rPr lang="es-CO" dirty="0">
              <a:solidFill>
                <a:schemeClr val="bg1"/>
              </a:solidFill>
            </a:rPr>
            <a:t>Margen de error </a:t>
          </a:r>
          <a:endParaRPr lang="en-US" dirty="0">
            <a:solidFill>
              <a:schemeClr val="bg1"/>
            </a:solidFill>
          </a:endParaRPr>
        </a:p>
      </dgm:t>
    </dgm:pt>
    <dgm:pt modelId="{7D776D86-C87F-465A-8B81-E6F5FB7D99EC}" type="parTrans" cxnId="{1231A374-DDDC-4999-A826-3B84EE64E6FB}">
      <dgm:prSet/>
      <dgm:spPr/>
      <dgm:t>
        <a:bodyPr/>
        <a:lstStyle/>
        <a:p>
          <a:endParaRPr lang="en-US"/>
        </a:p>
      </dgm:t>
    </dgm:pt>
    <dgm:pt modelId="{47AC7B95-947F-46EA-A9CE-A3A5F8CEDA55}" type="sibTrans" cxnId="{1231A374-DDDC-4999-A826-3B84EE64E6FB}">
      <dgm:prSet/>
      <dgm:spPr/>
      <dgm:t>
        <a:bodyPr/>
        <a:lstStyle/>
        <a:p>
          <a:endParaRPr lang="en-US"/>
        </a:p>
      </dgm:t>
    </dgm:pt>
    <dgm:pt modelId="{3D17C57E-2162-438A-850E-1A0DFF607147}">
      <dgm:prSet/>
      <dgm:spPr/>
      <dgm:t>
        <a:bodyPr/>
        <a:lstStyle/>
        <a:p>
          <a:r>
            <a:rPr lang="es-CO" dirty="0">
              <a:solidFill>
                <a:schemeClr val="bg1"/>
              </a:solidFill>
            </a:rPr>
            <a:t>Intervalo de confianza</a:t>
          </a:r>
          <a:endParaRPr lang="en-US" dirty="0">
            <a:solidFill>
              <a:schemeClr val="bg1"/>
            </a:solidFill>
          </a:endParaRPr>
        </a:p>
      </dgm:t>
    </dgm:pt>
    <dgm:pt modelId="{99BF71A5-4DB4-47A5-9646-06DA611267F3}" type="parTrans" cxnId="{0751B9D5-BA2A-4566-915F-ED511BDA9C4F}">
      <dgm:prSet/>
      <dgm:spPr/>
      <dgm:t>
        <a:bodyPr/>
        <a:lstStyle/>
        <a:p>
          <a:endParaRPr lang="en-US"/>
        </a:p>
      </dgm:t>
    </dgm:pt>
    <dgm:pt modelId="{62783F79-95E8-4F5D-AA36-F1460CC16BEB}" type="sibTrans" cxnId="{0751B9D5-BA2A-4566-915F-ED511BDA9C4F}">
      <dgm:prSet/>
      <dgm:spPr/>
      <dgm:t>
        <a:bodyPr/>
        <a:lstStyle/>
        <a:p>
          <a:endParaRPr lang="en-US"/>
        </a:p>
      </dgm:t>
    </dgm:pt>
    <dgm:pt modelId="{08AAA613-657C-634C-8DF5-A60E4573C24E}" type="pres">
      <dgm:prSet presAssocID="{644FF793-E962-4A20-9947-A9BF05CFA6A7}" presName="Name0" presStyleCnt="0">
        <dgm:presLayoutVars>
          <dgm:chMax val="11"/>
          <dgm:chPref val="11"/>
          <dgm:dir/>
          <dgm:resizeHandles/>
        </dgm:presLayoutVars>
      </dgm:prSet>
      <dgm:spPr/>
    </dgm:pt>
    <dgm:pt modelId="{99FD6FE9-EAEA-304B-B0E2-123C14FDA23B}" type="pres">
      <dgm:prSet presAssocID="{3D17C57E-2162-438A-850E-1A0DFF607147}" presName="Accent4" presStyleCnt="0"/>
      <dgm:spPr/>
    </dgm:pt>
    <dgm:pt modelId="{B796CDAD-F714-774C-98DA-5DDB8492B307}" type="pres">
      <dgm:prSet presAssocID="{3D17C57E-2162-438A-850E-1A0DFF607147}" presName="Accent" presStyleLbl="node1" presStyleIdx="0" presStyleCnt="8"/>
      <dgm:spPr/>
    </dgm:pt>
    <dgm:pt modelId="{00B0890B-0F46-7E49-96C1-87A6C9779F0C}" type="pres">
      <dgm:prSet presAssocID="{3D17C57E-2162-438A-850E-1A0DFF607147}" presName="ParentBackground4" presStyleCnt="0"/>
      <dgm:spPr/>
    </dgm:pt>
    <dgm:pt modelId="{FCC7F782-AE17-904A-AFB9-2C01188D5AE0}" type="pres">
      <dgm:prSet presAssocID="{3D17C57E-2162-438A-850E-1A0DFF607147}" presName="ParentBackground" presStyleLbl="node1" presStyleIdx="1" presStyleCnt="8"/>
      <dgm:spPr/>
    </dgm:pt>
    <dgm:pt modelId="{7532A466-031D-E04A-8686-85F4A59868F1}" type="pres">
      <dgm:prSet presAssocID="{3D17C57E-2162-438A-850E-1A0DFF607147}" presName="Parent4" presStyleLbl="fgAcc0" presStyleIdx="0" presStyleCnt="0">
        <dgm:presLayoutVars>
          <dgm:chMax val="1"/>
          <dgm:chPref val="1"/>
          <dgm:bulletEnabled val="1"/>
        </dgm:presLayoutVars>
      </dgm:prSet>
      <dgm:spPr/>
    </dgm:pt>
    <dgm:pt modelId="{E3B9A9C3-94FA-B54D-8586-25F2651894BA}" type="pres">
      <dgm:prSet presAssocID="{D0FE8214-C504-474F-8876-062FDEDAEEF4}" presName="Accent3" presStyleCnt="0"/>
      <dgm:spPr/>
    </dgm:pt>
    <dgm:pt modelId="{92EBE2FC-393B-694B-9909-E552D49FE4F2}" type="pres">
      <dgm:prSet presAssocID="{D0FE8214-C504-474F-8876-062FDEDAEEF4}" presName="Accent" presStyleLbl="node1" presStyleIdx="2" presStyleCnt="8"/>
      <dgm:spPr/>
    </dgm:pt>
    <dgm:pt modelId="{B74DBD6E-ABC2-7546-B8D3-7A47DC1B9449}" type="pres">
      <dgm:prSet presAssocID="{D0FE8214-C504-474F-8876-062FDEDAEEF4}" presName="ParentBackground3" presStyleCnt="0"/>
      <dgm:spPr/>
    </dgm:pt>
    <dgm:pt modelId="{86590B1E-3D5D-6449-A12C-449237DF5C1E}" type="pres">
      <dgm:prSet presAssocID="{D0FE8214-C504-474F-8876-062FDEDAEEF4}" presName="ParentBackground" presStyleLbl="node1" presStyleIdx="3" presStyleCnt="8"/>
      <dgm:spPr/>
    </dgm:pt>
    <dgm:pt modelId="{77DCE8E0-4FE2-3347-98A5-DEF008ACE047}" type="pres">
      <dgm:prSet presAssocID="{D0FE8214-C504-474F-8876-062FDEDAEEF4}" presName="Parent3" presStyleLbl="fgAcc0" presStyleIdx="0" presStyleCnt="0">
        <dgm:presLayoutVars>
          <dgm:chMax val="1"/>
          <dgm:chPref val="1"/>
          <dgm:bulletEnabled val="1"/>
        </dgm:presLayoutVars>
      </dgm:prSet>
      <dgm:spPr/>
    </dgm:pt>
    <dgm:pt modelId="{21F11428-2827-AB4B-93B6-B0FA90C24F08}" type="pres">
      <dgm:prSet presAssocID="{B53E490A-5C60-4DA1-A5AD-09E87E8850A5}" presName="Accent2" presStyleCnt="0"/>
      <dgm:spPr/>
    </dgm:pt>
    <dgm:pt modelId="{86A36233-CF3E-254C-85DE-72A3043ACEBA}" type="pres">
      <dgm:prSet presAssocID="{B53E490A-5C60-4DA1-A5AD-09E87E8850A5}" presName="Accent" presStyleLbl="node1" presStyleIdx="4" presStyleCnt="8"/>
      <dgm:spPr/>
    </dgm:pt>
    <dgm:pt modelId="{0D0812B8-73F3-A147-A1C3-9FAF78C78971}" type="pres">
      <dgm:prSet presAssocID="{B53E490A-5C60-4DA1-A5AD-09E87E8850A5}" presName="ParentBackground2" presStyleCnt="0"/>
      <dgm:spPr/>
    </dgm:pt>
    <dgm:pt modelId="{6BB2BB86-2592-044A-A328-ED8FB7843D8C}" type="pres">
      <dgm:prSet presAssocID="{B53E490A-5C60-4DA1-A5AD-09E87E8850A5}" presName="ParentBackground" presStyleLbl="node1" presStyleIdx="5" presStyleCnt="8"/>
      <dgm:spPr/>
    </dgm:pt>
    <dgm:pt modelId="{44E12E74-074A-8843-B01F-1E0BFC69DC02}" type="pres">
      <dgm:prSet presAssocID="{B53E490A-5C60-4DA1-A5AD-09E87E8850A5}" presName="Parent2" presStyleLbl="fgAcc0" presStyleIdx="0" presStyleCnt="0">
        <dgm:presLayoutVars>
          <dgm:chMax val="1"/>
          <dgm:chPref val="1"/>
          <dgm:bulletEnabled val="1"/>
        </dgm:presLayoutVars>
      </dgm:prSet>
      <dgm:spPr/>
    </dgm:pt>
    <dgm:pt modelId="{7BB71994-AEB0-FE4A-B206-A9C7A1DC60CD}" type="pres">
      <dgm:prSet presAssocID="{A1F616BB-FA1D-44BB-AB65-D4D14512537A}" presName="Accent1" presStyleCnt="0"/>
      <dgm:spPr/>
    </dgm:pt>
    <dgm:pt modelId="{D703FFCC-FAC8-6443-BB01-F7FD28C8E6F9}" type="pres">
      <dgm:prSet presAssocID="{A1F616BB-FA1D-44BB-AB65-D4D14512537A}" presName="Accent" presStyleLbl="node1" presStyleIdx="6" presStyleCnt="8"/>
      <dgm:spPr/>
    </dgm:pt>
    <dgm:pt modelId="{1A6485C3-9AC3-F14F-A841-F033FC52BD9A}" type="pres">
      <dgm:prSet presAssocID="{A1F616BB-FA1D-44BB-AB65-D4D14512537A}" presName="ParentBackground1" presStyleCnt="0"/>
      <dgm:spPr/>
    </dgm:pt>
    <dgm:pt modelId="{7F7EA042-0420-6D4E-864D-89107C598BB7}" type="pres">
      <dgm:prSet presAssocID="{A1F616BB-FA1D-44BB-AB65-D4D14512537A}" presName="ParentBackground" presStyleLbl="node1" presStyleIdx="7" presStyleCnt="8"/>
      <dgm:spPr/>
    </dgm:pt>
    <dgm:pt modelId="{50B648C3-4836-C644-B322-120FE6372914}" type="pres">
      <dgm:prSet presAssocID="{A1F616BB-FA1D-44BB-AB65-D4D14512537A}" presName="Parent1" presStyleLbl="fgAcc0" presStyleIdx="0" presStyleCnt="0">
        <dgm:presLayoutVars>
          <dgm:chMax val="1"/>
          <dgm:chPref val="1"/>
          <dgm:bulletEnabled val="1"/>
        </dgm:presLayoutVars>
      </dgm:prSet>
      <dgm:spPr/>
    </dgm:pt>
  </dgm:ptLst>
  <dgm:cxnLst>
    <dgm:cxn modelId="{729B8317-53F5-B449-B028-1C38EB92EA6E}" type="presOf" srcId="{3D17C57E-2162-438A-850E-1A0DFF607147}" destId="{7532A466-031D-E04A-8686-85F4A59868F1}" srcOrd="1" destOrd="0" presId="urn:microsoft.com/office/officeart/2018/layout/CircleProcess"/>
    <dgm:cxn modelId="{60715719-49B0-6843-BA85-105232E65C44}" type="presOf" srcId="{644FF793-E962-4A20-9947-A9BF05CFA6A7}" destId="{08AAA613-657C-634C-8DF5-A60E4573C24E}" srcOrd="0" destOrd="0" presId="urn:microsoft.com/office/officeart/2018/layout/CircleProcess"/>
    <dgm:cxn modelId="{264A9C21-C3C4-47AB-95E4-B9F481EEBC86}" srcId="{644FF793-E962-4A20-9947-A9BF05CFA6A7}" destId="{A1F616BB-FA1D-44BB-AB65-D4D14512537A}" srcOrd="0" destOrd="0" parTransId="{34C1E412-AB0E-4B77-AB0D-6DFED7BC54B0}" sibTransId="{184EE224-78CB-405D-84E6-7E140D29DE58}"/>
    <dgm:cxn modelId="{32E02326-4086-6645-BC25-127C6E7A6695}" type="presOf" srcId="{D0FE8214-C504-474F-8876-062FDEDAEEF4}" destId="{86590B1E-3D5D-6449-A12C-449237DF5C1E}" srcOrd="0" destOrd="0" presId="urn:microsoft.com/office/officeart/2018/layout/CircleProcess"/>
    <dgm:cxn modelId="{03296060-F5D2-AB4C-B389-0F8E08978761}" type="presOf" srcId="{A1F616BB-FA1D-44BB-AB65-D4D14512537A}" destId="{50B648C3-4836-C644-B322-120FE6372914}" srcOrd="1" destOrd="0" presId="urn:microsoft.com/office/officeart/2018/layout/CircleProcess"/>
    <dgm:cxn modelId="{C6BD4464-B1BA-3044-AE78-9E27B39BF3DB}" type="presOf" srcId="{D0FE8214-C504-474F-8876-062FDEDAEEF4}" destId="{77DCE8E0-4FE2-3347-98A5-DEF008ACE047}" srcOrd="1" destOrd="0" presId="urn:microsoft.com/office/officeart/2018/layout/CircleProcess"/>
    <dgm:cxn modelId="{1231A374-DDDC-4999-A826-3B84EE64E6FB}" srcId="{644FF793-E962-4A20-9947-A9BF05CFA6A7}" destId="{D0FE8214-C504-474F-8876-062FDEDAEEF4}" srcOrd="2" destOrd="0" parTransId="{7D776D86-C87F-465A-8B81-E6F5FB7D99EC}" sibTransId="{47AC7B95-947F-46EA-A9CE-A3A5F8CEDA55}"/>
    <dgm:cxn modelId="{B2609881-6E9D-1341-AD12-BF477AD15B94}" type="presOf" srcId="{3D17C57E-2162-438A-850E-1A0DFF607147}" destId="{FCC7F782-AE17-904A-AFB9-2C01188D5AE0}" srcOrd="0" destOrd="0" presId="urn:microsoft.com/office/officeart/2018/layout/CircleProcess"/>
    <dgm:cxn modelId="{3BA9C689-B885-E345-ADA2-1FE3E468A79B}" type="presOf" srcId="{B53E490A-5C60-4DA1-A5AD-09E87E8850A5}" destId="{44E12E74-074A-8843-B01F-1E0BFC69DC02}" srcOrd="1" destOrd="0" presId="urn:microsoft.com/office/officeart/2018/layout/CircleProcess"/>
    <dgm:cxn modelId="{33DCF896-4559-1F46-9721-727FD7285FF2}" type="presOf" srcId="{B53E490A-5C60-4DA1-A5AD-09E87E8850A5}" destId="{6BB2BB86-2592-044A-A328-ED8FB7843D8C}" srcOrd="0" destOrd="0" presId="urn:microsoft.com/office/officeart/2018/layout/CircleProcess"/>
    <dgm:cxn modelId="{8E8DCFCA-692D-4F63-8452-5194B58E2B95}" srcId="{644FF793-E962-4A20-9947-A9BF05CFA6A7}" destId="{B53E490A-5C60-4DA1-A5AD-09E87E8850A5}" srcOrd="1" destOrd="0" parTransId="{FEE68C97-1AA4-4A6A-99E9-1A107303CD86}" sibTransId="{3D24D6C4-F07A-4050-8280-3794C62069A1}"/>
    <dgm:cxn modelId="{0751B9D5-BA2A-4566-915F-ED511BDA9C4F}" srcId="{644FF793-E962-4A20-9947-A9BF05CFA6A7}" destId="{3D17C57E-2162-438A-850E-1A0DFF607147}" srcOrd="3" destOrd="0" parTransId="{99BF71A5-4DB4-47A5-9646-06DA611267F3}" sibTransId="{62783F79-95E8-4F5D-AA36-F1460CC16BEB}"/>
    <dgm:cxn modelId="{0460B9E4-6677-3F47-8E22-34D287AA74A1}" type="presOf" srcId="{A1F616BB-FA1D-44BB-AB65-D4D14512537A}" destId="{7F7EA042-0420-6D4E-864D-89107C598BB7}" srcOrd="0" destOrd="0" presId="urn:microsoft.com/office/officeart/2018/layout/CircleProcess"/>
    <dgm:cxn modelId="{B9C3FFEE-0844-254B-9C1F-AE3314599E8F}" type="presParOf" srcId="{08AAA613-657C-634C-8DF5-A60E4573C24E}" destId="{99FD6FE9-EAEA-304B-B0E2-123C14FDA23B}" srcOrd="0" destOrd="0" presId="urn:microsoft.com/office/officeart/2018/layout/CircleProcess"/>
    <dgm:cxn modelId="{876B50F3-497F-B542-B55F-1C699C05E210}" type="presParOf" srcId="{99FD6FE9-EAEA-304B-B0E2-123C14FDA23B}" destId="{B796CDAD-F714-774C-98DA-5DDB8492B307}" srcOrd="0" destOrd="0" presId="urn:microsoft.com/office/officeart/2018/layout/CircleProcess"/>
    <dgm:cxn modelId="{4D1680EE-1496-6147-8F3A-FE3E25A6D100}" type="presParOf" srcId="{08AAA613-657C-634C-8DF5-A60E4573C24E}" destId="{00B0890B-0F46-7E49-96C1-87A6C9779F0C}" srcOrd="1" destOrd="0" presId="urn:microsoft.com/office/officeart/2018/layout/CircleProcess"/>
    <dgm:cxn modelId="{3B9F710B-4F8F-7541-BC07-AAE8981E4763}" type="presParOf" srcId="{00B0890B-0F46-7E49-96C1-87A6C9779F0C}" destId="{FCC7F782-AE17-904A-AFB9-2C01188D5AE0}" srcOrd="0" destOrd="0" presId="urn:microsoft.com/office/officeart/2018/layout/CircleProcess"/>
    <dgm:cxn modelId="{2ED343F8-F1C9-6A40-B3EA-57F49B3F066D}" type="presParOf" srcId="{08AAA613-657C-634C-8DF5-A60E4573C24E}" destId="{7532A466-031D-E04A-8686-85F4A59868F1}" srcOrd="2" destOrd="0" presId="urn:microsoft.com/office/officeart/2018/layout/CircleProcess"/>
    <dgm:cxn modelId="{6A39DA57-8D32-5F43-895F-6554A0B27A2D}" type="presParOf" srcId="{08AAA613-657C-634C-8DF5-A60E4573C24E}" destId="{E3B9A9C3-94FA-B54D-8586-25F2651894BA}" srcOrd="3" destOrd="0" presId="urn:microsoft.com/office/officeart/2018/layout/CircleProcess"/>
    <dgm:cxn modelId="{8F3C9E3A-E30B-7446-8F90-6A6ABF26ACB6}" type="presParOf" srcId="{E3B9A9C3-94FA-B54D-8586-25F2651894BA}" destId="{92EBE2FC-393B-694B-9909-E552D49FE4F2}" srcOrd="0" destOrd="0" presId="urn:microsoft.com/office/officeart/2018/layout/CircleProcess"/>
    <dgm:cxn modelId="{14077D2A-FA3A-DE47-9EC2-3FA8211341F3}" type="presParOf" srcId="{08AAA613-657C-634C-8DF5-A60E4573C24E}" destId="{B74DBD6E-ABC2-7546-B8D3-7A47DC1B9449}" srcOrd="4" destOrd="0" presId="urn:microsoft.com/office/officeart/2018/layout/CircleProcess"/>
    <dgm:cxn modelId="{2663AC37-C477-8642-9756-961F8A1D4762}" type="presParOf" srcId="{B74DBD6E-ABC2-7546-B8D3-7A47DC1B9449}" destId="{86590B1E-3D5D-6449-A12C-449237DF5C1E}" srcOrd="0" destOrd="0" presId="urn:microsoft.com/office/officeart/2018/layout/CircleProcess"/>
    <dgm:cxn modelId="{91AA1F40-3057-5C4F-8EC9-C363D92A6E20}" type="presParOf" srcId="{08AAA613-657C-634C-8DF5-A60E4573C24E}" destId="{77DCE8E0-4FE2-3347-98A5-DEF008ACE047}" srcOrd="5" destOrd="0" presId="urn:microsoft.com/office/officeart/2018/layout/CircleProcess"/>
    <dgm:cxn modelId="{E3ACB03A-43AA-9C41-A556-8E220FD1044C}" type="presParOf" srcId="{08AAA613-657C-634C-8DF5-A60E4573C24E}" destId="{21F11428-2827-AB4B-93B6-B0FA90C24F08}" srcOrd="6" destOrd="0" presId="urn:microsoft.com/office/officeart/2018/layout/CircleProcess"/>
    <dgm:cxn modelId="{DFDF9180-DD12-8342-B8BC-7D6C4975B7C1}" type="presParOf" srcId="{21F11428-2827-AB4B-93B6-B0FA90C24F08}" destId="{86A36233-CF3E-254C-85DE-72A3043ACEBA}" srcOrd="0" destOrd="0" presId="urn:microsoft.com/office/officeart/2018/layout/CircleProcess"/>
    <dgm:cxn modelId="{A4EF34E9-B930-974A-8144-3F669910AB79}" type="presParOf" srcId="{08AAA613-657C-634C-8DF5-A60E4573C24E}" destId="{0D0812B8-73F3-A147-A1C3-9FAF78C78971}" srcOrd="7" destOrd="0" presId="urn:microsoft.com/office/officeart/2018/layout/CircleProcess"/>
    <dgm:cxn modelId="{1EB99F79-73A2-3849-8F17-78DE145D7712}" type="presParOf" srcId="{0D0812B8-73F3-A147-A1C3-9FAF78C78971}" destId="{6BB2BB86-2592-044A-A328-ED8FB7843D8C}" srcOrd="0" destOrd="0" presId="urn:microsoft.com/office/officeart/2018/layout/CircleProcess"/>
    <dgm:cxn modelId="{641CF97F-971E-0146-8D0B-2974048F9C6A}" type="presParOf" srcId="{08AAA613-657C-634C-8DF5-A60E4573C24E}" destId="{44E12E74-074A-8843-B01F-1E0BFC69DC02}" srcOrd="8" destOrd="0" presId="urn:microsoft.com/office/officeart/2018/layout/CircleProcess"/>
    <dgm:cxn modelId="{D59E2723-9568-5446-AE53-958394B57145}" type="presParOf" srcId="{08AAA613-657C-634C-8DF5-A60E4573C24E}" destId="{7BB71994-AEB0-FE4A-B206-A9C7A1DC60CD}" srcOrd="9" destOrd="0" presId="urn:microsoft.com/office/officeart/2018/layout/CircleProcess"/>
    <dgm:cxn modelId="{96076484-8223-084E-BDFD-9AB342EADA2D}" type="presParOf" srcId="{7BB71994-AEB0-FE4A-B206-A9C7A1DC60CD}" destId="{D703FFCC-FAC8-6443-BB01-F7FD28C8E6F9}" srcOrd="0" destOrd="0" presId="urn:microsoft.com/office/officeart/2018/layout/CircleProcess"/>
    <dgm:cxn modelId="{44205013-698A-2B4E-AEC4-7B71ACA80DD5}" type="presParOf" srcId="{08AAA613-657C-634C-8DF5-A60E4573C24E}" destId="{1A6485C3-9AC3-F14F-A841-F033FC52BD9A}" srcOrd="10" destOrd="0" presId="urn:microsoft.com/office/officeart/2018/layout/CircleProcess"/>
    <dgm:cxn modelId="{AE8379D2-5048-B84B-B483-35AFB2841F7D}" type="presParOf" srcId="{1A6485C3-9AC3-F14F-A841-F033FC52BD9A}" destId="{7F7EA042-0420-6D4E-864D-89107C598BB7}" srcOrd="0" destOrd="0" presId="urn:microsoft.com/office/officeart/2018/layout/CircleProcess"/>
    <dgm:cxn modelId="{B0D0DF00-C514-BC42-96CB-12E01BDA82E5}" type="presParOf" srcId="{08AAA613-657C-634C-8DF5-A60E4573C24E}" destId="{50B648C3-4836-C644-B322-120FE6372914}" srcOrd="11"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8CDD87-E770-4BD6-B300-D6B5B7575A3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2F03F7D-031A-4263-89E4-528837EA8989}">
      <dgm:prSet/>
      <dgm:spPr/>
      <dgm:t>
        <a:bodyPr/>
        <a:lstStyle/>
        <a:p>
          <a:pPr>
            <a:lnSpc>
              <a:spcPct val="100000"/>
            </a:lnSpc>
          </a:pPr>
          <a:r>
            <a:rPr lang="es-CO" b="0" i="0"/>
            <a:t>Definición del problema</a:t>
          </a:r>
          <a:endParaRPr lang="en-US"/>
        </a:p>
      </dgm:t>
    </dgm:pt>
    <dgm:pt modelId="{ADA9BC93-24F6-428F-8750-08A3E7C2C844}" type="parTrans" cxnId="{9D9E4795-E081-4C92-B10B-2E1FF8FF81CD}">
      <dgm:prSet/>
      <dgm:spPr/>
      <dgm:t>
        <a:bodyPr/>
        <a:lstStyle/>
        <a:p>
          <a:endParaRPr lang="en-US"/>
        </a:p>
      </dgm:t>
    </dgm:pt>
    <dgm:pt modelId="{3A376B79-9DD0-4629-B6FC-430E72A49379}" type="sibTrans" cxnId="{9D9E4795-E081-4C92-B10B-2E1FF8FF81CD}">
      <dgm:prSet/>
      <dgm:spPr/>
      <dgm:t>
        <a:bodyPr/>
        <a:lstStyle/>
        <a:p>
          <a:pPr>
            <a:lnSpc>
              <a:spcPct val="100000"/>
            </a:lnSpc>
          </a:pPr>
          <a:endParaRPr lang="en-US"/>
        </a:p>
      </dgm:t>
    </dgm:pt>
    <dgm:pt modelId="{65B3F31B-2EC9-4D74-A702-71CD5E450A18}">
      <dgm:prSet/>
      <dgm:spPr/>
      <dgm:t>
        <a:bodyPr/>
        <a:lstStyle/>
        <a:p>
          <a:pPr>
            <a:lnSpc>
              <a:spcPct val="100000"/>
            </a:lnSpc>
          </a:pPr>
          <a:r>
            <a:rPr lang="es-CO" b="0" i="0"/>
            <a:t>Desarrollo del enfoque del problema</a:t>
          </a:r>
          <a:endParaRPr lang="en-US"/>
        </a:p>
      </dgm:t>
    </dgm:pt>
    <dgm:pt modelId="{C7636FB7-DEB6-4EDE-97FF-2E31D2694714}" type="parTrans" cxnId="{DB540469-1D39-4581-9B7B-C80AE8077350}">
      <dgm:prSet/>
      <dgm:spPr/>
      <dgm:t>
        <a:bodyPr/>
        <a:lstStyle/>
        <a:p>
          <a:endParaRPr lang="en-US"/>
        </a:p>
      </dgm:t>
    </dgm:pt>
    <dgm:pt modelId="{69A8136A-8DBE-4514-B00C-D368CAE267E5}" type="sibTrans" cxnId="{DB540469-1D39-4581-9B7B-C80AE8077350}">
      <dgm:prSet/>
      <dgm:spPr/>
      <dgm:t>
        <a:bodyPr/>
        <a:lstStyle/>
        <a:p>
          <a:pPr>
            <a:lnSpc>
              <a:spcPct val="100000"/>
            </a:lnSpc>
          </a:pPr>
          <a:endParaRPr lang="en-US"/>
        </a:p>
      </dgm:t>
    </dgm:pt>
    <dgm:pt modelId="{944D18CF-3B09-4B7C-BE91-87B4585AF07E}">
      <dgm:prSet/>
      <dgm:spPr/>
      <dgm:t>
        <a:bodyPr/>
        <a:lstStyle/>
        <a:p>
          <a:pPr>
            <a:lnSpc>
              <a:spcPct val="100000"/>
            </a:lnSpc>
          </a:pPr>
          <a:r>
            <a:rPr lang="es-CO" b="0" i="0"/>
            <a:t>Formulación del diseño de investigación</a:t>
          </a:r>
          <a:endParaRPr lang="en-US"/>
        </a:p>
      </dgm:t>
    </dgm:pt>
    <dgm:pt modelId="{E758553C-6557-49E8-B15A-EA62E3F4737A}" type="parTrans" cxnId="{5BF3C063-6A9F-4EEA-BDEB-74981D15B8E9}">
      <dgm:prSet/>
      <dgm:spPr/>
      <dgm:t>
        <a:bodyPr/>
        <a:lstStyle/>
        <a:p>
          <a:endParaRPr lang="en-US"/>
        </a:p>
      </dgm:t>
    </dgm:pt>
    <dgm:pt modelId="{ABC42E1B-983F-495A-94CE-D80F5EDD4B7B}" type="sibTrans" cxnId="{5BF3C063-6A9F-4EEA-BDEB-74981D15B8E9}">
      <dgm:prSet/>
      <dgm:spPr/>
      <dgm:t>
        <a:bodyPr/>
        <a:lstStyle/>
        <a:p>
          <a:pPr>
            <a:lnSpc>
              <a:spcPct val="100000"/>
            </a:lnSpc>
          </a:pPr>
          <a:endParaRPr lang="en-US"/>
        </a:p>
      </dgm:t>
    </dgm:pt>
    <dgm:pt modelId="{E4CF30C8-E02D-4820-B915-A86954A98897}">
      <dgm:prSet/>
      <dgm:spPr/>
      <dgm:t>
        <a:bodyPr/>
        <a:lstStyle/>
        <a:p>
          <a:pPr>
            <a:lnSpc>
              <a:spcPct val="100000"/>
            </a:lnSpc>
          </a:pPr>
          <a:r>
            <a:rPr lang="es-CO" b="0" i="0"/>
            <a:t>Trabajo de campo</a:t>
          </a:r>
          <a:endParaRPr lang="en-US"/>
        </a:p>
      </dgm:t>
    </dgm:pt>
    <dgm:pt modelId="{F97560A2-FD14-4EAB-B20B-E40031E780E2}" type="parTrans" cxnId="{22A26985-7ED3-4C79-B562-A98772ED459B}">
      <dgm:prSet/>
      <dgm:spPr/>
      <dgm:t>
        <a:bodyPr/>
        <a:lstStyle/>
        <a:p>
          <a:endParaRPr lang="en-US"/>
        </a:p>
      </dgm:t>
    </dgm:pt>
    <dgm:pt modelId="{C634549D-033A-46F8-AA4E-C1AAB6738EB1}" type="sibTrans" cxnId="{22A26985-7ED3-4C79-B562-A98772ED459B}">
      <dgm:prSet/>
      <dgm:spPr/>
      <dgm:t>
        <a:bodyPr/>
        <a:lstStyle/>
        <a:p>
          <a:pPr>
            <a:lnSpc>
              <a:spcPct val="100000"/>
            </a:lnSpc>
          </a:pPr>
          <a:endParaRPr lang="en-US"/>
        </a:p>
      </dgm:t>
    </dgm:pt>
    <dgm:pt modelId="{BA4A3C32-850C-45B9-9635-00C2F833C1D2}">
      <dgm:prSet/>
      <dgm:spPr/>
      <dgm:t>
        <a:bodyPr/>
        <a:lstStyle/>
        <a:p>
          <a:pPr>
            <a:lnSpc>
              <a:spcPct val="100000"/>
            </a:lnSpc>
          </a:pPr>
          <a:r>
            <a:rPr lang="es-CO" b="0" i="0"/>
            <a:t>Preparación y análisis de los datos</a:t>
          </a:r>
          <a:endParaRPr lang="en-US"/>
        </a:p>
      </dgm:t>
    </dgm:pt>
    <dgm:pt modelId="{21C8DD07-13CD-477E-A3CF-F7EA71F8155D}" type="parTrans" cxnId="{D3CCA610-900B-4519-A3BB-A17B6794051C}">
      <dgm:prSet/>
      <dgm:spPr/>
      <dgm:t>
        <a:bodyPr/>
        <a:lstStyle/>
        <a:p>
          <a:endParaRPr lang="en-US"/>
        </a:p>
      </dgm:t>
    </dgm:pt>
    <dgm:pt modelId="{9A98499E-6E66-4B10-B940-558FCD56A327}" type="sibTrans" cxnId="{D3CCA610-900B-4519-A3BB-A17B6794051C}">
      <dgm:prSet/>
      <dgm:spPr/>
      <dgm:t>
        <a:bodyPr/>
        <a:lstStyle/>
        <a:p>
          <a:pPr>
            <a:lnSpc>
              <a:spcPct val="100000"/>
            </a:lnSpc>
          </a:pPr>
          <a:endParaRPr lang="en-US"/>
        </a:p>
      </dgm:t>
    </dgm:pt>
    <dgm:pt modelId="{09CEE577-25DD-43E1-AB94-7BA27805CDE0}">
      <dgm:prSet/>
      <dgm:spPr/>
      <dgm:t>
        <a:bodyPr/>
        <a:lstStyle/>
        <a:p>
          <a:pPr>
            <a:lnSpc>
              <a:spcPct val="100000"/>
            </a:lnSpc>
          </a:pPr>
          <a:r>
            <a:rPr lang="es-CO" b="0" i="0"/>
            <a:t>Preparación y presentación del informe de resultados </a:t>
          </a:r>
          <a:endParaRPr lang="en-US"/>
        </a:p>
      </dgm:t>
    </dgm:pt>
    <dgm:pt modelId="{94E9BFEA-6295-425A-9500-1F6C266D42E2}" type="parTrans" cxnId="{4FAC9153-17BF-4D7D-B9A5-AB8AAA2B76FE}">
      <dgm:prSet/>
      <dgm:spPr/>
      <dgm:t>
        <a:bodyPr/>
        <a:lstStyle/>
        <a:p>
          <a:endParaRPr lang="en-US"/>
        </a:p>
      </dgm:t>
    </dgm:pt>
    <dgm:pt modelId="{B1750216-6406-4D33-B028-4C7CFC667EE2}" type="sibTrans" cxnId="{4FAC9153-17BF-4D7D-B9A5-AB8AAA2B76FE}">
      <dgm:prSet/>
      <dgm:spPr/>
      <dgm:t>
        <a:bodyPr/>
        <a:lstStyle/>
        <a:p>
          <a:pPr>
            <a:lnSpc>
              <a:spcPct val="100000"/>
            </a:lnSpc>
          </a:pPr>
          <a:endParaRPr lang="en-US"/>
        </a:p>
      </dgm:t>
    </dgm:pt>
    <dgm:pt modelId="{2868EB3F-2143-4FF8-834D-BD433F50C286}">
      <dgm:prSet/>
      <dgm:spPr/>
      <dgm:t>
        <a:bodyPr/>
        <a:lstStyle/>
        <a:p>
          <a:pPr>
            <a:lnSpc>
              <a:spcPct val="100000"/>
            </a:lnSpc>
          </a:pPr>
          <a:r>
            <a:rPr lang="es-CO" b="0" i="0"/>
            <a:t>Conclusiones, aprendizajes, acciones y decisiones a tomar </a:t>
          </a:r>
          <a:endParaRPr lang="en-US"/>
        </a:p>
      </dgm:t>
    </dgm:pt>
    <dgm:pt modelId="{4C7899B7-C30F-44D3-BCA5-F348E1403BD6}" type="parTrans" cxnId="{F2274478-5FEF-496C-B176-F8E9F778B910}">
      <dgm:prSet/>
      <dgm:spPr/>
      <dgm:t>
        <a:bodyPr/>
        <a:lstStyle/>
        <a:p>
          <a:endParaRPr lang="en-US"/>
        </a:p>
      </dgm:t>
    </dgm:pt>
    <dgm:pt modelId="{B0E7005E-9E10-44F5-BB53-8D788C1E8DC8}" type="sibTrans" cxnId="{F2274478-5FEF-496C-B176-F8E9F778B910}">
      <dgm:prSet/>
      <dgm:spPr/>
      <dgm:t>
        <a:bodyPr/>
        <a:lstStyle/>
        <a:p>
          <a:endParaRPr lang="en-US"/>
        </a:p>
      </dgm:t>
    </dgm:pt>
    <dgm:pt modelId="{32AD5664-38EC-4B43-9126-08E69C8C04E7}" type="pres">
      <dgm:prSet presAssocID="{568CDD87-E770-4BD6-B300-D6B5B7575A36}" presName="root" presStyleCnt="0">
        <dgm:presLayoutVars>
          <dgm:dir/>
          <dgm:resizeHandles val="exact"/>
        </dgm:presLayoutVars>
      </dgm:prSet>
      <dgm:spPr/>
    </dgm:pt>
    <dgm:pt modelId="{E404EC08-E0AD-4D33-A07F-42E8E90728DF}" type="pres">
      <dgm:prSet presAssocID="{568CDD87-E770-4BD6-B300-D6B5B7575A36}" presName="container" presStyleCnt="0">
        <dgm:presLayoutVars>
          <dgm:dir/>
          <dgm:resizeHandles val="exact"/>
        </dgm:presLayoutVars>
      </dgm:prSet>
      <dgm:spPr/>
    </dgm:pt>
    <dgm:pt modelId="{8F7384EC-BB31-4A87-B88C-E5E2CD457B2F}" type="pres">
      <dgm:prSet presAssocID="{A2F03F7D-031A-4263-89E4-528837EA8989}" presName="compNode" presStyleCnt="0"/>
      <dgm:spPr/>
    </dgm:pt>
    <dgm:pt modelId="{AAC007FB-3F33-416B-858A-FD73178C0133}" type="pres">
      <dgm:prSet presAssocID="{A2F03F7D-031A-4263-89E4-528837EA8989}" presName="iconBgRect" presStyleLbl="bgShp" presStyleIdx="0" presStyleCnt="7"/>
      <dgm:spPr/>
    </dgm:pt>
    <dgm:pt modelId="{7586B8A2-6385-4418-8A1E-13074213080B}" type="pres">
      <dgm:prSet presAssocID="{A2F03F7D-031A-4263-89E4-528837EA898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o"/>
        </a:ext>
      </dgm:extLst>
    </dgm:pt>
    <dgm:pt modelId="{A9ED0830-6553-438C-B6AC-98123EC4AC0A}" type="pres">
      <dgm:prSet presAssocID="{A2F03F7D-031A-4263-89E4-528837EA8989}" presName="spaceRect" presStyleCnt="0"/>
      <dgm:spPr/>
    </dgm:pt>
    <dgm:pt modelId="{7319FB1B-BA90-4DAA-9B9C-4646BDA8BF29}" type="pres">
      <dgm:prSet presAssocID="{A2F03F7D-031A-4263-89E4-528837EA8989}" presName="textRect" presStyleLbl="revTx" presStyleIdx="0" presStyleCnt="7">
        <dgm:presLayoutVars>
          <dgm:chMax val="1"/>
          <dgm:chPref val="1"/>
        </dgm:presLayoutVars>
      </dgm:prSet>
      <dgm:spPr/>
    </dgm:pt>
    <dgm:pt modelId="{DECE9D05-7534-47B3-BCE7-83D4A3D71368}" type="pres">
      <dgm:prSet presAssocID="{3A376B79-9DD0-4629-B6FC-430E72A49379}" presName="sibTrans" presStyleLbl="sibTrans2D1" presStyleIdx="0" presStyleCnt="0"/>
      <dgm:spPr/>
    </dgm:pt>
    <dgm:pt modelId="{758C092C-BBA8-47B9-AD41-FF3BDE91E91E}" type="pres">
      <dgm:prSet presAssocID="{65B3F31B-2EC9-4D74-A702-71CD5E450A18}" presName="compNode" presStyleCnt="0"/>
      <dgm:spPr/>
    </dgm:pt>
    <dgm:pt modelId="{499E23AF-7604-4A73-86B2-04A58F369D97}" type="pres">
      <dgm:prSet presAssocID="{65B3F31B-2EC9-4D74-A702-71CD5E450A18}" presName="iconBgRect" presStyleLbl="bgShp" presStyleIdx="1" presStyleCnt="7"/>
      <dgm:spPr/>
    </dgm:pt>
    <dgm:pt modelId="{D6858954-2D87-42AB-910A-7D846A520BED}" type="pres">
      <dgm:prSet presAssocID="{65B3F31B-2EC9-4D74-A702-71CD5E450A1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F8C07A4-3DA9-447C-8986-10252E69AB18}" type="pres">
      <dgm:prSet presAssocID="{65B3F31B-2EC9-4D74-A702-71CD5E450A18}" presName="spaceRect" presStyleCnt="0"/>
      <dgm:spPr/>
    </dgm:pt>
    <dgm:pt modelId="{05C3C22F-5AFE-4229-8CCD-C98C6CFE48CD}" type="pres">
      <dgm:prSet presAssocID="{65B3F31B-2EC9-4D74-A702-71CD5E450A18}" presName="textRect" presStyleLbl="revTx" presStyleIdx="1" presStyleCnt="7">
        <dgm:presLayoutVars>
          <dgm:chMax val="1"/>
          <dgm:chPref val="1"/>
        </dgm:presLayoutVars>
      </dgm:prSet>
      <dgm:spPr/>
    </dgm:pt>
    <dgm:pt modelId="{C6A27BEC-2D72-44DF-AF6C-17076FA4034D}" type="pres">
      <dgm:prSet presAssocID="{69A8136A-8DBE-4514-B00C-D368CAE267E5}" presName="sibTrans" presStyleLbl="sibTrans2D1" presStyleIdx="0" presStyleCnt="0"/>
      <dgm:spPr/>
    </dgm:pt>
    <dgm:pt modelId="{94CACFA3-6AE3-45D4-B34D-4C47F44A4FBE}" type="pres">
      <dgm:prSet presAssocID="{944D18CF-3B09-4B7C-BE91-87B4585AF07E}" presName="compNode" presStyleCnt="0"/>
      <dgm:spPr/>
    </dgm:pt>
    <dgm:pt modelId="{F34CC21E-586D-4FA6-9010-8C9D38F288FE}" type="pres">
      <dgm:prSet presAssocID="{944D18CF-3B09-4B7C-BE91-87B4585AF07E}" presName="iconBgRect" presStyleLbl="bgShp" presStyleIdx="2" presStyleCnt="7"/>
      <dgm:spPr/>
    </dgm:pt>
    <dgm:pt modelId="{E8081E20-B37A-4B45-BBAD-AB9702055447}" type="pres">
      <dgm:prSet presAssocID="{944D18CF-3B09-4B7C-BE91-87B4585AF07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7B75F707-4DE0-4D60-9481-82542C9E5B44}" type="pres">
      <dgm:prSet presAssocID="{944D18CF-3B09-4B7C-BE91-87B4585AF07E}" presName="spaceRect" presStyleCnt="0"/>
      <dgm:spPr/>
    </dgm:pt>
    <dgm:pt modelId="{BFB29A5B-AC65-4A51-93DD-D5A77EDFD36E}" type="pres">
      <dgm:prSet presAssocID="{944D18CF-3B09-4B7C-BE91-87B4585AF07E}" presName="textRect" presStyleLbl="revTx" presStyleIdx="2" presStyleCnt="7">
        <dgm:presLayoutVars>
          <dgm:chMax val="1"/>
          <dgm:chPref val="1"/>
        </dgm:presLayoutVars>
      </dgm:prSet>
      <dgm:spPr/>
    </dgm:pt>
    <dgm:pt modelId="{2BE71F50-90C9-4CBA-8FE1-78E4E3B58A44}" type="pres">
      <dgm:prSet presAssocID="{ABC42E1B-983F-495A-94CE-D80F5EDD4B7B}" presName="sibTrans" presStyleLbl="sibTrans2D1" presStyleIdx="0" presStyleCnt="0"/>
      <dgm:spPr/>
    </dgm:pt>
    <dgm:pt modelId="{A2CB593E-7B78-4B7A-A01D-A420CDA69A22}" type="pres">
      <dgm:prSet presAssocID="{E4CF30C8-E02D-4820-B915-A86954A98897}" presName="compNode" presStyleCnt="0"/>
      <dgm:spPr/>
    </dgm:pt>
    <dgm:pt modelId="{06F47458-A8D8-4E65-8409-0EF7E76430F7}" type="pres">
      <dgm:prSet presAssocID="{E4CF30C8-E02D-4820-B915-A86954A98897}" presName="iconBgRect" presStyleLbl="bgShp" presStyleIdx="3" presStyleCnt="7"/>
      <dgm:spPr/>
    </dgm:pt>
    <dgm:pt modelId="{68CD9DA8-8883-4507-A6BC-E8A17059D60B}" type="pres">
      <dgm:prSet presAssocID="{E4CF30C8-E02D-4820-B915-A86954A98897}"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nderismo"/>
        </a:ext>
      </dgm:extLst>
    </dgm:pt>
    <dgm:pt modelId="{08E0750D-A570-43BD-B122-0A51028907B2}" type="pres">
      <dgm:prSet presAssocID="{E4CF30C8-E02D-4820-B915-A86954A98897}" presName="spaceRect" presStyleCnt="0"/>
      <dgm:spPr/>
    </dgm:pt>
    <dgm:pt modelId="{319A472C-FFDE-4660-9F7B-EF60D6A9C141}" type="pres">
      <dgm:prSet presAssocID="{E4CF30C8-E02D-4820-B915-A86954A98897}" presName="textRect" presStyleLbl="revTx" presStyleIdx="3" presStyleCnt="7">
        <dgm:presLayoutVars>
          <dgm:chMax val="1"/>
          <dgm:chPref val="1"/>
        </dgm:presLayoutVars>
      </dgm:prSet>
      <dgm:spPr/>
    </dgm:pt>
    <dgm:pt modelId="{EC7A2728-9FAD-4ABF-B726-15739BD6A8AE}" type="pres">
      <dgm:prSet presAssocID="{C634549D-033A-46F8-AA4E-C1AAB6738EB1}" presName="sibTrans" presStyleLbl="sibTrans2D1" presStyleIdx="0" presStyleCnt="0"/>
      <dgm:spPr/>
    </dgm:pt>
    <dgm:pt modelId="{72EAF2A3-0425-42E1-B3C3-C2401C4EA528}" type="pres">
      <dgm:prSet presAssocID="{BA4A3C32-850C-45B9-9635-00C2F833C1D2}" presName="compNode" presStyleCnt="0"/>
      <dgm:spPr/>
    </dgm:pt>
    <dgm:pt modelId="{BA2F731F-8166-4583-B087-3842D9E8D54D}" type="pres">
      <dgm:prSet presAssocID="{BA4A3C32-850C-45B9-9635-00C2F833C1D2}" presName="iconBgRect" presStyleLbl="bgShp" presStyleIdx="4" presStyleCnt="7"/>
      <dgm:spPr/>
    </dgm:pt>
    <dgm:pt modelId="{6579AD68-8DEA-4767-8C8A-9FDF6FB843CA}" type="pres">
      <dgm:prSet presAssocID="{BA4A3C32-850C-45B9-9635-00C2F833C1D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47B2E3BF-AB0D-4124-9C2B-D8DD2483C89D}" type="pres">
      <dgm:prSet presAssocID="{BA4A3C32-850C-45B9-9635-00C2F833C1D2}" presName="spaceRect" presStyleCnt="0"/>
      <dgm:spPr/>
    </dgm:pt>
    <dgm:pt modelId="{199C9337-B33E-4B2D-BF33-8725355AF7FF}" type="pres">
      <dgm:prSet presAssocID="{BA4A3C32-850C-45B9-9635-00C2F833C1D2}" presName="textRect" presStyleLbl="revTx" presStyleIdx="4" presStyleCnt="7">
        <dgm:presLayoutVars>
          <dgm:chMax val="1"/>
          <dgm:chPref val="1"/>
        </dgm:presLayoutVars>
      </dgm:prSet>
      <dgm:spPr/>
    </dgm:pt>
    <dgm:pt modelId="{C701C469-689E-4B37-AFD3-1960ECB1F2A7}" type="pres">
      <dgm:prSet presAssocID="{9A98499E-6E66-4B10-B940-558FCD56A327}" presName="sibTrans" presStyleLbl="sibTrans2D1" presStyleIdx="0" presStyleCnt="0"/>
      <dgm:spPr/>
    </dgm:pt>
    <dgm:pt modelId="{E6FC0F40-CED9-4F71-8985-2BE5FBA4126D}" type="pres">
      <dgm:prSet presAssocID="{09CEE577-25DD-43E1-AB94-7BA27805CDE0}" presName="compNode" presStyleCnt="0"/>
      <dgm:spPr/>
    </dgm:pt>
    <dgm:pt modelId="{B59853CD-1F0F-4AD3-903E-F582AD3CBB16}" type="pres">
      <dgm:prSet presAssocID="{09CEE577-25DD-43E1-AB94-7BA27805CDE0}" presName="iconBgRect" presStyleLbl="bgShp" presStyleIdx="5" presStyleCnt="7"/>
      <dgm:spPr/>
    </dgm:pt>
    <dgm:pt modelId="{13ABEA04-D45D-4D96-A84C-3C3C11748ED4}" type="pres">
      <dgm:prSet presAssocID="{09CEE577-25DD-43E1-AB94-7BA27805CDE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estro"/>
        </a:ext>
      </dgm:extLst>
    </dgm:pt>
    <dgm:pt modelId="{4B8B4DCD-06BD-4FB7-AD87-D5FF4B6040FB}" type="pres">
      <dgm:prSet presAssocID="{09CEE577-25DD-43E1-AB94-7BA27805CDE0}" presName="spaceRect" presStyleCnt="0"/>
      <dgm:spPr/>
    </dgm:pt>
    <dgm:pt modelId="{68977797-3CE0-4FD7-B8B0-3A80379DC223}" type="pres">
      <dgm:prSet presAssocID="{09CEE577-25DD-43E1-AB94-7BA27805CDE0}" presName="textRect" presStyleLbl="revTx" presStyleIdx="5" presStyleCnt="7">
        <dgm:presLayoutVars>
          <dgm:chMax val="1"/>
          <dgm:chPref val="1"/>
        </dgm:presLayoutVars>
      </dgm:prSet>
      <dgm:spPr/>
    </dgm:pt>
    <dgm:pt modelId="{F9FD23F0-7E54-482F-BD66-312828E1076C}" type="pres">
      <dgm:prSet presAssocID="{B1750216-6406-4D33-B028-4C7CFC667EE2}" presName="sibTrans" presStyleLbl="sibTrans2D1" presStyleIdx="0" presStyleCnt="0"/>
      <dgm:spPr/>
    </dgm:pt>
    <dgm:pt modelId="{78C67688-E750-4B1A-8CDE-83AEBDA96502}" type="pres">
      <dgm:prSet presAssocID="{2868EB3F-2143-4FF8-834D-BD433F50C286}" presName="compNode" presStyleCnt="0"/>
      <dgm:spPr/>
    </dgm:pt>
    <dgm:pt modelId="{DD6DBF80-D325-4884-9B2F-3A5E9451C788}" type="pres">
      <dgm:prSet presAssocID="{2868EB3F-2143-4FF8-834D-BD433F50C286}" presName="iconBgRect" presStyleLbl="bgShp" presStyleIdx="6" presStyleCnt="7"/>
      <dgm:spPr/>
    </dgm:pt>
    <dgm:pt modelId="{8D0E1344-C4A6-4ABE-A335-C74DFD8ED723}" type="pres">
      <dgm:prSet presAssocID="{2868EB3F-2143-4FF8-834D-BD433F50C28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Upward trend"/>
        </a:ext>
      </dgm:extLst>
    </dgm:pt>
    <dgm:pt modelId="{B5785B4F-1F2A-4622-BE2B-F3CC44191650}" type="pres">
      <dgm:prSet presAssocID="{2868EB3F-2143-4FF8-834D-BD433F50C286}" presName="spaceRect" presStyleCnt="0"/>
      <dgm:spPr/>
    </dgm:pt>
    <dgm:pt modelId="{669E9455-A900-4B4C-99A3-D7E36EE5461F}" type="pres">
      <dgm:prSet presAssocID="{2868EB3F-2143-4FF8-834D-BD433F50C286}" presName="textRect" presStyleLbl="revTx" presStyleIdx="6" presStyleCnt="7">
        <dgm:presLayoutVars>
          <dgm:chMax val="1"/>
          <dgm:chPref val="1"/>
        </dgm:presLayoutVars>
      </dgm:prSet>
      <dgm:spPr/>
    </dgm:pt>
  </dgm:ptLst>
  <dgm:cxnLst>
    <dgm:cxn modelId="{D3CCA610-900B-4519-A3BB-A17B6794051C}" srcId="{568CDD87-E770-4BD6-B300-D6B5B7575A36}" destId="{BA4A3C32-850C-45B9-9635-00C2F833C1D2}" srcOrd="4" destOrd="0" parTransId="{21C8DD07-13CD-477E-A3CF-F7EA71F8155D}" sibTransId="{9A98499E-6E66-4B10-B940-558FCD56A327}"/>
    <dgm:cxn modelId="{914AF611-B10E-45C0-A10D-E50DF4A3726A}" type="presOf" srcId="{BA4A3C32-850C-45B9-9635-00C2F833C1D2}" destId="{199C9337-B33E-4B2D-BF33-8725355AF7FF}" srcOrd="0" destOrd="0" presId="urn:microsoft.com/office/officeart/2018/2/layout/IconCircleList"/>
    <dgm:cxn modelId="{B2191C13-FDFC-4FBB-AFD1-0AED04559FBE}" type="presOf" srcId="{65B3F31B-2EC9-4D74-A702-71CD5E450A18}" destId="{05C3C22F-5AFE-4229-8CCD-C98C6CFE48CD}" srcOrd="0" destOrd="0" presId="urn:microsoft.com/office/officeart/2018/2/layout/IconCircleList"/>
    <dgm:cxn modelId="{192DBA1E-8626-4E89-90C3-43EF73EC44EA}" type="presOf" srcId="{09CEE577-25DD-43E1-AB94-7BA27805CDE0}" destId="{68977797-3CE0-4FD7-B8B0-3A80379DC223}" srcOrd="0" destOrd="0" presId="urn:microsoft.com/office/officeart/2018/2/layout/IconCircleList"/>
    <dgm:cxn modelId="{C779B03C-AEB7-4D56-80F7-7B223919AF21}" type="presOf" srcId="{9A98499E-6E66-4B10-B940-558FCD56A327}" destId="{C701C469-689E-4B37-AFD3-1960ECB1F2A7}" srcOrd="0" destOrd="0" presId="urn:microsoft.com/office/officeart/2018/2/layout/IconCircleList"/>
    <dgm:cxn modelId="{49D6E140-D9C0-4490-97CF-3AC6F8E5D156}" type="presOf" srcId="{B1750216-6406-4D33-B028-4C7CFC667EE2}" destId="{F9FD23F0-7E54-482F-BD66-312828E1076C}" srcOrd="0" destOrd="0" presId="urn:microsoft.com/office/officeart/2018/2/layout/IconCircleList"/>
    <dgm:cxn modelId="{4FAC9153-17BF-4D7D-B9A5-AB8AAA2B76FE}" srcId="{568CDD87-E770-4BD6-B300-D6B5B7575A36}" destId="{09CEE577-25DD-43E1-AB94-7BA27805CDE0}" srcOrd="5" destOrd="0" parTransId="{94E9BFEA-6295-425A-9500-1F6C266D42E2}" sibTransId="{B1750216-6406-4D33-B028-4C7CFC667EE2}"/>
    <dgm:cxn modelId="{5BF3C063-6A9F-4EEA-BDEB-74981D15B8E9}" srcId="{568CDD87-E770-4BD6-B300-D6B5B7575A36}" destId="{944D18CF-3B09-4B7C-BE91-87B4585AF07E}" srcOrd="2" destOrd="0" parTransId="{E758553C-6557-49E8-B15A-EA62E3F4737A}" sibTransId="{ABC42E1B-983F-495A-94CE-D80F5EDD4B7B}"/>
    <dgm:cxn modelId="{DB540469-1D39-4581-9B7B-C80AE8077350}" srcId="{568CDD87-E770-4BD6-B300-D6B5B7575A36}" destId="{65B3F31B-2EC9-4D74-A702-71CD5E450A18}" srcOrd="1" destOrd="0" parTransId="{C7636FB7-DEB6-4EDE-97FF-2E31D2694714}" sibTransId="{69A8136A-8DBE-4514-B00C-D368CAE267E5}"/>
    <dgm:cxn modelId="{F2274478-5FEF-496C-B176-F8E9F778B910}" srcId="{568CDD87-E770-4BD6-B300-D6B5B7575A36}" destId="{2868EB3F-2143-4FF8-834D-BD433F50C286}" srcOrd="6" destOrd="0" parTransId="{4C7899B7-C30F-44D3-BCA5-F348E1403BD6}" sibTransId="{B0E7005E-9E10-44F5-BB53-8D788C1E8DC8}"/>
    <dgm:cxn modelId="{22A26985-7ED3-4C79-B562-A98772ED459B}" srcId="{568CDD87-E770-4BD6-B300-D6B5B7575A36}" destId="{E4CF30C8-E02D-4820-B915-A86954A98897}" srcOrd="3" destOrd="0" parTransId="{F97560A2-FD14-4EAB-B20B-E40031E780E2}" sibTransId="{C634549D-033A-46F8-AA4E-C1AAB6738EB1}"/>
    <dgm:cxn modelId="{BEFEA985-6904-420A-962D-67D21933127A}" type="presOf" srcId="{568CDD87-E770-4BD6-B300-D6B5B7575A36}" destId="{32AD5664-38EC-4B43-9126-08E69C8C04E7}" srcOrd="0" destOrd="0" presId="urn:microsoft.com/office/officeart/2018/2/layout/IconCircleList"/>
    <dgm:cxn modelId="{59E66290-0A25-461B-9570-429FBE5BCE44}" type="presOf" srcId="{C634549D-033A-46F8-AA4E-C1AAB6738EB1}" destId="{EC7A2728-9FAD-4ABF-B726-15739BD6A8AE}" srcOrd="0" destOrd="0" presId="urn:microsoft.com/office/officeart/2018/2/layout/IconCircleList"/>
    <dgm:cxn modelId="{FA57E590-E5C7-4AA7-AECB-BE1061B1FF3E}" type="presOf" srcId="{69A8136A-8DBE-4514-B00C-D368CAE267E5}" destId="{C6A27BEC-2D72-44DF-AF6C-17076FA4034D}" srcOrd="0" destOrd="0" presId="urn:microsoft.com/office/officeart/2018/2/layout/IconCircleList"/>
    <dgm:cxn modelId="{9D9E4795-E081-4C92-B10B-2E1FF8FF81CD}" srcId="{568CDD87-E770-4BD6-B300-D6B5B7575A36}" destId="{A2F03F7D-031A-4263-89E4-528837EA8989}" srcOrd="0" destOrd="0" parTransId="{ADA9BC93-24F6-428F-8750-08A3E7C2C844}" sibTransId="{3A376B79-9DD0-4629-B6FC-430E72A49379}"/>
    <dgm:cxn modelId="{CF3FF896-1579-4E75-A1FD-A29524F3482D}" type="presOf" srcId="{3A376B79-9DD0-4629-B6FC-430E72A49379}" destId="{DECE9D05-7534-47B3-BCE7-83D4A3D71368}" srcOrd="0" destOrd="0" presId="urn:microsoft.com/office/officeart/2018/2/layout/IconCircleList"/>
    <dgm:cxn modelId="{848B399B-5631-4A5D-A1AF-D1189F2AF345}" type="presOf" srcId="{2868EB3F-2143-4FF8-834D-BD433F50C286}" destId="{669E9455-A900-4B4C-99A3-D7E36EE5461F}" srcOrd="0" destOrd="0" presId="urn:microsoft.com/office/officeart/2018/2/layout/IconCircleList"/>
    <dgm:cxn modelId="{5D15F2BD-B6FC-440E-BAEF-5D7E3EBC7339}" type="presOf" srcId="{944D18CF-3B09-4B7C-BE91-87B4585AF07E}" destId="{BFB29A5B-AC65-4A51-93DD-D5A77EDFD36E}" srcOrd="0" destOrd="0" presId="urn:microsoft.com/office/officeart/2018/2/layout/IconCircleList"/>
    <dgm:cxn modelId="{0F766EBF-EF88-4764-89E2-DA767796095A}" type="presOf" srcId="{A2F03F7D-031A-4263-89E4-528837EA8989}" destId="{7319FB1B-BA90-4DAA-9B9C-4646BDA8BF29}" srcOrd="0" destOrd="0" presId="urn:microsoft.com/office/officeart/2018/2/layout/IconCircleList"/>
    <dgm:cxn modelId="{70EADBC2-38DE-4FCF-A383-6E7A806348A2}" type="presOf" srcId="{ABC42E1B-983F-495A-94CE-D80F5EDD4B7B}" destId="{2BE71F50-90C9-4CBA-8FE1-78E4E3B58A44}" srcOrd="0" destOrd="0" presId="urn:microsoft.com/office/officeart/2018/2/layout/IconCircleList"/>
    <dgm:cxn modelId="{706854CF-9A3E-43D1-9913-B856A17A69E9}" type="presOf" srcId="{E4CF30C8-E02D-4820-B915-A86954A98897}" destId="{319A472C-FFDE-4660-9F7B-EF60D6A9C141}" srcOrd="0" destOrd="0" presId="urn:microsoft.com/office/officeart/2018/2/layout/IconCircleList"/>
    <dgm:cxn modelId="{B2B5E6C8-79C4-4AFE-BEF1-EEC2A6300EEA}" type="presParOf" srcId="{32AD5664-38EC-4B43-9126-08E69C8C04E7}" destId="{E404EC08-E0AD-4D33-A07F-42E8E90728DF}" srcOrd="0" destOrd="0" presId="urn:microsoft.com/office/officeart/2018/2/layout/IconCircleList"/>
    <dgm:cxn modelId="{A4EEF63B-8E76-4E84-AAAC-79958E992483}" type="presParOf" srcId="{E404EC08-E0AD-4D33-A07F-42E8E90728DF}" destId="{8F7384EC-BB31-4A87-B88C-E5E2CD457B2F}" srcOrd="0" destOrd="0" presId="urn:microsoft.com/office/officeart/2018/2/layout/IconCircleList"/>
    <dgm:cxn modelId="{8E5B09CF-9065-4463-9C09-D338F649D930}" type="presParOf" srcId="{8F7384EC-BB31-4A87-B88C-E5E2CD457B2F}" destId="{AAC007FB-3F33-416B-858A-FD73178C0133}" srcOrd="0" destOrd="0" presId="urn:microsoft.com/office/officeart/2018/2/layout/IconCircleList"/>
    <dgm:cxn modelId="{DEBAB168-D5D9-42ED-9487-E0BF0538E443}" type="presParOf" srcId="{8F7384EC-BB31-4A87-B88C-E5E2CD457B2F}" destId="{7586B8A2-6385-4418-8A1E-13074213080B}" srcOrd="1" destOrd="0" presId="urn:microsoft.com/office/officeart/2018/2/layout/IconCircleList"/>
    <dgm:cxn modelId="{B0E72D47-F14A-464A-83CC-CB3A58F3CF01}" type="presParOf" srcId="{8F7384EC-BB31-4A87-B88C-E5E2CD457B2F}" destId="{A9ED0830-6553-438C-B6AC-98123EC4AC0A}" srcOrd="2" destOrd="0" presId="urn:microsoft.com/office/officeart/2018/2/layout/IconCircleList"/>
    <dgm:cxn modelId="{FC71C8EB-6809-4111-A28F-01D9D7C59284}" type="presParOf" srcId="{8F7384EC-BB31-4A87-B88C-E5E2CD457B2F}" destId="{7319FB1B-BA90-4DAA-9B9C-4646BDA8BF29}" srcOrd="3" destOrd="0" presId="urn:microsoft.com/office/officeart/2018/2/layout/IconCircleList"/>
    <dgm:cxn modelId="{AC23D167-E4DF-4846-8BC2-089180709A3D}" type="presParOf" srcId="{E404EC08-E0AD-4D33-A07F-42E8E90728DF}" destId="{DECE9D05-7534-47B3-BCE7-83D4A3D71368}" srcOrd="1" destOrd="0" presId="urn:microsoft.com/office/officeart/2018/2/layout/IconCircleList"/>
    <dgm:cxn modelId="{3F0673D6-B4AA-495C-BDA7-F5E8BDBD54F0}" type="presParOf" srcId="{E404EC08-E0AD-4D33-A07F-42E8E90728DF}" destId="{758C092C-BBA8-47B9-AD41-FF3BDE91E91E}" srcOrd="2" destOrd="0" presId="urn:microsoft.com/office/officeart/2018/2/layout/IconCircleList"/>
    <dgm:cxn modelId="{B627A9F3-BC84-4F7C-A1EF-57EEDCBE957A}" type="presParOf" srcId="{758C092C-BBA8-47B9-AD41-FF3BDE91E91E}" destId="{499E23AF-7604-4A73-86B2-04A58F369D97}" srcOrd="0" destOrd="0" presId="urn:microsoft.com/office/officeart/2018/2/layout/IconCircleList"/>
    <dgm:cxn modelId="{F2E934AF-C4DD-4A30-B50F-6898DE868C50}" type="presParOf" srcId="{758C092C-BBA8-47B9-AD41-FF3BDE91E91E}" destId="{D6858954-2D87-42AB-910A-7D846A520BED}" srcOrd="1" destOrd="0" presId="urn:microsoft.com/office/officeart/2018/2/layout/IconCircleList"/>
    <dgm:cxn modelId="{A1831DE7-FBD8-4D19-8E70-D543BA3AD1A0}" type="presParOf" srcId="{758C092C-BBA8-47B9-AD41-FF3BDE91E91E}" destId="{8F8C07A4-3DA9-447C-8986-10252E69AB18}" srcOrd="2" destOrd="0" presId="urn:microsoft.com/office/officeart/2018/2/layout/IconCircleList"/>
    <dgm:cxn modelId="{669DFC0A-C180-4444-81E9-FFDFC3107EF7}" type="presParOf" srcId="{758C092C-BBA8-47B9-AD41-FF3BDE91E91E}" destId="{05C3C22F-5AFE-4229-8CCD-C98C6CFE48CD}" srcOrd="3" destOrd="0" presId="urn:microsoft.com/office/officeart/2018/2/layout/IconCircleList"/>
    <dgm:cxn modelId="{0FBF8A8C-BE39-474A-B930-E7B05A0D9BF8}" type="presParOf" srcId="{E404EC08-E0AD-4D33-A07F-42E8E90728DF}" destId="{C6A27BEC-2D72-44DF-AF6C-17076FA4034D}" srcOrd="3" destOrd="0" presId="urn:microsoft.com/office/officeart/2018/2/layout/IconCircleList"/>
    <dgm:cxn modelId="{86E9C736-88C7-4895-9EEE-D45506B69AF6}" type="presParOf" srcId="{E404EC08-E0AD-4D33-A07F-42E8E90728DF}" destId="{94CACFA3-6AE3-45D4-B34D-4C47F44A4FBE}" srcOrd="4" destOrd="0" presId="urn:microsoft.com/office/officeart/2018/2/layout/IconCircleList"/>
    <dgm:cxn modelId="{F4571F00-6E56-4546-AF5A-1B6956A19DA3}" type="presParOf" srcId="{94CACFA3-6AE3-45D4-B34D-4C47F44A4FBE}" destId="{F34CC21E-586D-4FA6-9010-8C9D38F288FE}" srcOrd="0" destOrd="0" presId="urn:microsoft.com/office/officeart/2018/2/layout/IconCircleList"/>
    <dgm:cxn modelId="{D3115675-E9C7-49FB-BA5D-BCB82A0AC96D}" type="presParOf" srcId="{94CACFA3-6AE3-45D4-B34D-4C47F44A4FBE}" destId="{E8081E20-B37A-4B45-BBAD-AB9702055447}" srcOrd="1" destOrd="0" presId="urn:microsoft.com/office/officeart/2018/2/layout/IconCircleList"/>
    <dgm:cxn modelId="{C6B6D2C8-9A06-4C5F-9F21-3148D8771708}" type="presParOf" srcId="{94CACFA3-6AE3-45D4-B34D-4C47F44A4FBE}" destId="{7B75F707-4DE0-4D60-9481-82542C9E5B44}" srcOrd="2" destOrd="0" presId="urn:microsoft.com/office/officeart/2018/2/layout/IconCircleList"/>
    <dgm:cxn modelId="{3477174D-A7FB-46AC-8C36-2836EB0EBFC3}" type="presParOf" srcId="{94CACFA3-6AE3-45D4-B34D-4C47F44A4FBE}" destId="{BFB29A5B-AC65-4A51-93DD-D5A77EDFD36E}" srcOrd="3" destOrd="0" presId="urn:microsoft.com/office/officeart/2018/2/layout/IconCircleList"/>
    <dgm:cxn modelId="{178EF6F1-D0C9-4744-A3DB-F86E05445979}" type="presParOf" srcId="{E404EC08-E0AD-4D33-A07F-42E8E90728DF}" destId="{2BE71F50-90C9-4CBA-8FE1-78E4E3B58A44}" srcOrd="5" destOrd="0" presId="urn:microsoft.com/office/officeart/2018/2/layout/IconCircleList"/>
    <dgm:cxn modelId="{FF7E4E66-08CC-45CC-A641-2FD807EDBEE0}" type="presParOf" srcId="{E404EC08-E0AD-4D33-A07F-42E8E90728DF}" destId="{A2CB593E-7B78-4B7A-A01D-A420CDA69A22}" srcOrd="6" destOrd="0" presId="urn:microsoft.com/office/officeart/2018/2/layout/IconCircleList"/>
    <dgm:cxn modelId="{9A76272C-6453-49C4-A255-9F5B6AE6E90A}" type="presParOf" srcId="{A2CB593E-7B78-4B7A-A01D-A420CDA69A22}" destId="{06F47458-A8D8-4E65-8409-0EF7E76430F7}" srcOrd="0" destOrd="0" presId="urn:microsoft.com/office/officeart/2018/2/layout/IconCircleList"/>
    <dgm:cxn modelId="{430E8BBC-DFD9-4E81-AA3D-018843D50512}" type="presParOf" srcId="{A2CB593E-7B78-4B7A-A01D-A420CDA69A22}" destId="{68CD9DA8-8883-4507-A6BC-E8A17059D60B}" srcOrd="1" destOrd="0" presId="urn:microsoft.com/office/officeart/2018/2/layout/IconCircleList"/>
    <dgm:cxn modelId="{C47DB99A-8135-4EA1-9461-1790753C4FC5}" type="presParOf" srcId="{A2CB593E-7B78-4B7A-A01D-A420CDA69A22}" destId="{08E0750D-A570-43BD-B122-0A51028907B2}" srcOrd="2" destOrd="0" presId="urn:microsoft.com/office/officeart/2018/2/layout/IconCircleList"/>
    <dgm:cxn modelId="{0B7157FD-244C-455C-81C4-FB1CA37612C5}" type="presParOf" srcId="{A2CB593E-7B78-4B7A-A01D-A420CDA69A22}" destId="{319A472C-FFDE-4660-9F7B-EF60D6A9C141}" srcOrd="3" destOrd="0" presId="urn:microsoft.com/office/officeart/2018/2/layout/IconCircleList"/>
    <dgm:cxn modelId="{34648070-FF1F-4092-A139-45EC0B39A933}" type="presParOf" srcId="{E404EC08-E0AD-4D33-A07F-42E8E90728DF}" destId="{EC7A2728-9FAD-4ABF-B726-15739BD6A8AE}" srcOrd="7" destOrd="0" presId="urn:microsoft.com/office/officeart/2018/2/layout/IconCircleList"/>
    <dgm:cxn modelId="{D0BEA541-F0F4-4E63-A250-1E18E799977A}" type="presParOf" srcId="{E404EC08-E0AD-4D33-A07F-42E8E90728DF}" destId="{72EAF2A3-0425-42E1-B3C3-C2401C4EA528}" srcOrd="8" destOrd="0" presId="urn:microsoft.com/office/officeart/2018/2/layout/IconCircleList"/>
    <dgm:cxn modelId="{5F806318-AB87-40B6-B90C-DE272C4E090D}" type="presParOf" srcId="{72EAF2A3-0425-42E1-B3C3-C2401C4EA528}" destId="{BA2F731F-8166-4583-B087-3842D9E8D54D}" srcOrd="0" destOrd="0" presId="urn:microsoft.com/office/officeart/2018/2/layout/IconCircleList"/>
    <dgm:cxn modelId="{EC79569A-0000-4E33-840E-B50C8530B27E}" type="presParOf" srcId="{72EAF2A3-0425-42E1-B3C3-C2401C4EA528}" destId="{6579AD68-8DEA-4767-8C8A-9FDF6FB843CA}" srcOrd="1" destOrd="0" presId="urn:microsoft.com/office/officeart/2018/2/layout/IconCircleList"/>
    <dgm:cxn modelId="{FF8B19E5-4408-4561-BDE0-5B3B58926923}" type="presParOf" srcId="{72EAF2A3-0425-42E1-B3C3-C2401C4EA528}" destId="{47B2E3BF-AB0D-4124-9C2B-D8DD2483C89D}" srcOrd="2" destOrd="0" presId="urn:microsoft.com/office/officeart/2018/2/layout/IconCircleList"/>
    <dgm:cxn modelId="{A023E97A-3D64-473F-A64D-41E8D70FD57C}" type="presParOf" srcId="{72EAF2A3-0425-42E1-B3C3-C2401C4EA528}" destId="{199C9337-B33E-4B2D-BF33-8725355AF7FF}" srcOrd="3" destOrd="0" presId="urn:microsoft.com/office/officeart/2018/2/layout/IconCircleList"/>
    <dgm:cxn modelId="{A37E1F8C-1D51-448F-984C-7C9164F6600C}" type="presParOf" srcId="{E404EC08-E0AD-4D33-A07F-42E8E90728DF}" destId="{C701C469-689E-4B37-AFD3-1960ECB1F2A7}" srcOrd="9" destOrd="0" presId="urn:microsoft.com/office/officeart/2018/2/layout/IconCircleList"/>
    <dgm:cxn modelId="{5394355F-9961-465F-891E-0BD4116EA225}" type="presParOf" srcId="{E404EC08-E0AD-4D33-A07F-42E8E90728DF}" destId="{E6FC0F40-CED9-4F71-8985-2BE5FBA4126D}" srcOrd="10" destOrd="0" presId="urn:microsoft.com/office/officeart/2018/2/layout/IconCircleList"/>
    <dgm:cxn modelId="{71C72897-105D-4750-A514-D68258492D80}" type="presParOf" srcId="{E6FC0F40-CED9-4F71-8985-2BE5FBA4126D}" destId="{B59853CD-1F0F-4AD3-903E-F582AD3CBB16}" srcOrd="0" destOrd="0" presId="urn:microsoft.com/office/officeart/2018/2/layout/IconCircleList"/>
    <dgm:cxn modelId="{007EA180-03B1-4F3B-AD18-4BAD89A65C47}" type="presParOf" srcId="{E6FC0F40-CED9-4F71-8985-2BE5FBA4126D}" destId="{13ABEA04-D45D-4D96-A84C-3C3C11748ED4}" srcOrd="1" destOrd="0" presId="urn:microsoft.com/office/officeart/2018/2/layout/IconCircleList"/>
    <dgm:cxn modelId="{582FE981-F2B7-4D8C-9DEC-700C20F4FB16}" type="presParOf" srcId="{E6FC0F40-CED9-4F71-8985-2BE5FBA4126D}" destId="{4B8B4DCD-06BD-4FB7-AD87-D5FF4B6040FB}" srcOrd="2" destOrd="0" presId="urn:microsoft.com/office/officeart/2018/2/layout/IconCircleList"/>
    <dgm:cxn modelId="{EA59D217-B8E9-41EC-8039-7782FC1FBC64}" type="presParOf" srcId="{E6FC0F40-CED9-4F71-8985-2BE5FBA4126D}" destId="{68977797-3CE0-4FD7-B8B0-3A80379DC223}" srcOrd="3" destOrd="0" presId="urn:microsoft.com/office/officeart/2018/2/layout/IconCircleList"/>
    <dgm:cxn modelId="{59864520-4671-4469-A6BF-0AC231915C8F}" type="presParOf" srcId="{E404EC08-E0AD-4D33-A07F-42E8E90728DF}" destId="{F9FD23F0-7E54-482F-BD66-312828E1076C}" srcOrd="11" destOrd="0" presId="urn:microsoft.com/office/officeart/2018/2/layout/IconCircleList"/>
    <dgm:cxn modelId="{28960648-2FA9-495F-9530-C602308C8450}" type="presParOf" srcId="{E404EC08-E0AD-4D33-A07F-42E8E90728DF}" destId="{78C67688-E750-4B1A-8CDE-83AEBDA96502}" srcOrd="12" destOrd="0" presId="urn:microsoft.com/office/officeart/2018/2/layout/IconCircleList"/>
    <dgm:cxn modelId="{8A1FBBCB-E266-4BBA-8ECF-9AFEF111B94F}" type="presParOf" srcId="{78C67688-E750-4B1A-8CDE-83AEBDA96502}" destId="{DD6DBF80-D325-4884-9B2F-3A5E9451C788}" srcOrd="0" destOrd="0" presId="urn:microsoft.com/office/officeart/2018/2/layout/IconCircleList"/>
    <dgm:cxn modelId="{97507A16-8117-46D5-9520-5D452CD0FBE3}" type="presParOf" srcId="{78C67688-E750-4B1A-8CDE-83AEBDA96502}" destId="{8D0E1344-C4A6-4ABE-A335-C74DFD8ED723}" srcOrd="1" destOrd="0" presId="urn:microsoft.com/office/officeart/2018/2/layout/IconCircleList"/>
    <dgm:cxn modelId="{ECB5319E-E332-4C86-8D6A-83769478D3F6}" type="presParOf" srcId="{78C67688-E750-4B1A-8CDE-83AEBDA96502}" destId="{B5785B4F-1F2A-4622-BE2B-F3CC44191650}" srcOrd="2" destOrd="0" presId="urn:microsoft.com/office/officeart/2018/2/layout/IconCircleList"/>
    <dgm:cxn modelId="{58C3812C-6A7F-47DF-AAB4-F4B4C23E1166}" type="presParOf" srcId="{78C67688-E750-4B1A-8CDE-83AEBDA96502}" destId="{669E9455-A900-4B4C-99A3-D7E36EE5461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3FE37-31A7-40C9-AB10-32D820432E7D}">
      <dsp:nvSpPr>
        <dsp:cNvPr id="0" name=""/>
        <dsp:cNvSpPr/>
      </dsp:nvSpPr>
      <dsp:spPr>
        <a:xfrm>
          <a:off x="205509"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94A38-FB3D-4A2C-9E3D-E1E86D6BE9FE}">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58E6F2-5E79-47BD-A757-90D401451B26}">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CO" sz="1400" kern="1200"/>
            <a:t>Medir el efecto de las acciones de marketing </a:t>
          </a:r>
          <a:endParaRPr lang="en-US" sz="1400" kern="1200"/>
        </a:p>
      </dsp:txBody>
      <dsp:txXfrm>
        <a:off x="1312541" y="828340"/>
        <a:ext cx="2148945" cy="911674"/>
      </dsp:txXfrm>
    </dsp:sp>
    <dsp:sp modelId="{CF47E82B-209F-4772-91EC-FD0D48E747E8}">
      <dsp:nvSpPr>
        <dsp:cNvPr id="0" name=""/>
        <dsp:cNvSpPr/>
      </dsp:nvSpPr>
      <dsp:spPr>
        <a:xfrm>
          <a:off x="3835925"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D660E-3ADD-4199-BC0E-B0DD737446F4}">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2BFE81-6B35-40AE-8E87-FF99B46011E1}">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CO" sz="1400" kern="1200"/>
            <a:t>Medir el nivel de aceptación de nombres, conceptos, productos, campañas publicitarias </a:t>
          </a:r>
          <a:endParaRPr lang="en-US" sz="1400" kern="1200"/>
        </a:p>
      </dsp:txBody>
      <dsp:txXfrm>
        <a:off x="4942957" y="828340"/>
        <a:ext cx="2148945" cy="911674"/>
      </dsp:txXfrm>
    </dsp:sp>
    <dsp:sp modelId="{02C7C3BC-40CB-4F49-BBAA-695A57A620A8}">
      <dsp:nvSpPr>
        <dsp:cNvPr id="0" name=""/>
        <dsp:cNvSpPr/>
      </dsp:nvSpPr>
      <dsp:spPr>
        <a:xfrm>
          <a:off x="7466341"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6EE2B-B2D8-4E82-852E-0D2A42CB4674}">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F243FC-9085-4FFB-B34C-F6DC95AECC6F}">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CO" sz="1400" kern="1200"/>
            <a:t>Medir el nivel de reconocimiento y posicionamiento de las marcas</a:t>
          </a:r>
          <a:endParaRPr lang="en-US" sz="1400" kern="1200"/>
        </a:p>
      </dsp:txBody>
      <dsp:txXfrm>
        <a:off x="8573374" y="828340"/>
        <a:ext cx="2148945" cy="911674"/>
      </dsp:txXfrm>
    </dsp:sp>
    <dsp:sp modelId="{F0AD9AA7-4B50-4F25-8AC2-5FE086AE9889}">
      <dsp:nvSpPr>
        <dsp:cNvPr id="0" name=""/>
        <dsp:cNvSpPr/>
      </dsp:nvSpPr>
      <dsp:spPr>
        <a:xfrm>
          <a:off x="205509"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ED0A54-BC8F-4BE8-B434-168B00831F87}">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F145EA-EEA3-4399-8170-6368BF8D1975}">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CO" sz="1400" kern="1200"/>
            <a:t>Medir la intención de compra de productos y servicios</a:t>
          </a:r>
          <a:endParaRPr lang="en-US" sz="1400" kern="1200"/>
        </a:p>
      </dsp:txBody>
      <dsp:txXfrm>
        <a:off x="1312541" y="2452790"/>
        <a:ext cx="2148945" cy="911674"/>
      </dsp:txXfrm>
    </dsp:sp>
    <dsp:sp modelId="{9EA19147-8A76-4904-8190-7836AD939B71}">
      <dsp:nvSpPr>
        <dsp:cNvPr id="0" name=""/>
        <dsp:cNvSpPr/>
      </dsp:nvSpPr>
      <dsp:spPr>
        <a:xfrm>
          <a:off x="3835925"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0EF66-C4E8-4256-8180-ECEFC86537C3}">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07566E-5EC0-437B-AD58-AACF9A52BEFF}">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s-CO" sz="1400" kern="1200" dirty="0"/>
            <a:t>Medir el nivel de satisfacción y recomendación de los clientes</a:t>
          </a:r>
          <a:endParaRPr lang="en-US" sz="1400" kern="1200" dirty="0"/>
        </a:p>
      </dsp:txBody>
      <dsp:txXfrm>
        <a:off x="4942957" y="2452790"/>
        <a:ext cx="2148945" cy="911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5271-9212-4434-8574-552878A2256F}">
      <dsp:nvSpPr>
        <dsp:cNvPr id="0" name=""/>
        <dsp:cNvSpPr/>
      </dsp:nvSpPr>
      <dsp:spPr>
        <a:xfrm>
          <a:off x="2044800" y="37566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4E6759-D1EE-4A1C-8189-4546889A7B5C}">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8670B-6B89-43A7-9E00-2C317950AC0D}">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CO" sz="1100" b="0" i="0" kern="1200"/>
            <a:t>La metodología cuantitativa es un conjunto de técnicas que se utiliza para estudiar las variables de interés de una determinada población.  </a:t>
          </a:r>
          <a:endParaRPr lang="en-US" sz="1100" kern="1200"/>
        </a:p>
      </dsp:txBody>
      <dsp:txXfrm>
        <a:off x="1342800" y="3255669"/>
        <a:ext cx="3600000" cy="720000"/>
      </dsp:txXfrm>
    </dsp:sp>
    <dsp:sp modelId="{7E519D84-9A57-4707-BD24-A6317F583C48}">
      <dsp:nvSpPr>
        <dsp:cNvPr id="0" name=""/>
        <dsp:cNvSpPr/>
      </dsp:nvSpPr>
      <dsp:spPr>
        <a:xfrm>
          <a:off x="6274800" y="375669"/>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D94C3-3531-43FE-AA8C-F39F8245CB2E}">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76B36C-4B7F-4192-9DB6-ADC385177DFB}">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CO" sz="1100" b="0" i="0" kern="1200"/>
            <a:t>Para llevar a cabo el estudio de esas características o variables se utilizan técnicas de recolección cuantitativas como las encuestas y técnicas de análisis cuantitativo. </a:t>
          </a:r>
          <a:endParaRPr lang="en-US" sz="1100" kern="1200"/>
        </a:p>
      </dsp:txBody>
      <dsp:txXfrm>
        <a:off x="5572800" y="3255669"/>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6CDAD-F714-774C-98DA-5DDB8492B307}">
      <dsp:nvSpPr>
        <dsp:cNvPr id="0" name=""/>
        <dsp:cNvSpPr/>
      </dsp:nvSpPr>
      <dsp:spPr>
        <a:xfrm>
          <a:off x="7341688" y="787173"/>
          <a:ext cx="2085482" cy="208558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7F782-AE17-904A-AFB9-2C01188D5AE0}">
      <dsp:nvSpPr>
        <dsp:cNvPr id="0" name=""/>
        <dsp:cNvSpPr/>
      </dsp:nvSpPr>
      <dsp:spPr>
        <a:xfrm>
          <a:off x="7411443" y="856705"/>
          <a:ext cx="1946867" cy="1946525"/>
        </a:xfrm>
        <a:prstGeom prst="ellipse">
          <a:avLst/>
        </a:prstGeom>
        <a:solidFill>
          <a:schemeClr val="accent2">
            <a:hueOff val="920516"/>
            <a:satOff val="-2642"/>
            <a:lumOff val="-42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rPr>
            <a:t>Intervalo de confianza</a:t>
          </a:r>
          <a:endParaRPr lang="en-US" sz="1400" kern="1200" dirty="0">
            <a:solidFill>
              <a:schemeClr val="bg1"/>
            </a:solidFill>
          </a:endParaRPr>
        </a:p>
      </dsp:txBody>
      <dsp:txXfrm>
        <a:off x="7689567" y="1134832"/>
        <a:ext cx="1390619" cy="1390271"/>
      </dsp:txXfrm>
    </dsp:sp>
    <dsp:sp modelId="{92EBE2FC-393B-694B-9909-E552D49FE4F2}">
      <dsp:nvSpPr>
        <dsp:cNvPr id="0" name=""/>
        <dsp:cNvSpPr/>
      </dsp:nvSpPr>
      <dsp:spPr>
        <a:xfrm rot="2700000">
          <a:off x="5177491" y="787027"/>
          <a:ext cx="2085516" cy="2085516"/>
        </a:xfrm>
        <a:prstGeom prst="teardrop">
          <a:avLst>
            <a:gd name="adj" fmla="val 100000"/>
          </a:avLst>
        </a:prstGeom>
        <a:solidFill>
          <a:schemeClr val="accent2">
            <a:hueOff val="1841032"/>
            <a:satOff val="-5284"/>
            <a:lumOff val="-84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90B1E-3D5D-6449-A12C-449237DF5C1E}">
      <dsp:nvSpPr>
        <dsp:cNvPr id="0" name=""/>
        <dsp:cNvSpPr/>
      </dsp:nvSpPr>
      <dsp:spPr>
        <a:xfrm>
          <a:off x="5256205" y="856705"/>
          <a:ext cx="1946867" cy="1946525"/>
        </a:xfrm>
        <a:prstGeom prst="ellipse">
          <a:avLst/>
        </a:prstGeom>
        <a:solidFill>
          <a:schemeClr val="accent2">
            <a:hueOff val="2761548"/>
            <a:satOff val="-7926"/>
            <a:lumOff val="-126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rPr>
            <a:t>Margen de error </a:t>
          </a:r>
          <a:endParaRPr lang="en-US" sz="1400" kern="1200" dirty="0">
            <a:solidFill>
              <a:schemeClr val="bg1"/>
            </a:solidFill>
          </a:endParaRPr>
        </a:p>
      </dsp:txBody>
      <dsp:txXfrm>
        <a:off x="5534329" y="1134832"/>
        <a:ext cx="1390619" cy="1390271"/>
      </dsp:txXfrm>
    </dsp:sp>
    <dsp:sp modelId="{86A36233-CF3E-254C-85DE-72A3043ACEBA}">
      <dsp:nvSpPr>
        <dsp:cNvPr id="0" name=""/>
        <dsp:cNvSpPr/>
      </dsp:nvSpPr>
      <dsp:spPr>
        <a:xfrm rot="2700000">
          <a:off x="3031196" y="787027"/>
          <a:ext cx="2085516" cy="2085516"/>
        </a:xfrm>
        <a:prstGeom prst="teardrop">
          <a:avLst>
            <a:gd name="adj" fmla="val 100000"/>
          </a:avLst>
        </a:prstGeom>
        <a:solidFill>
          <a:schemeClr val="accent2">
            <a:hueOff val="3682064"/>
            <a:satOff val="-10567"/>
            <a:lumOff val="-169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2BB86-2592-044A-A328-ED8FB7843D8C}">
      <dsp:nvSpPr>
        <dsp:cNvPr id="0" name=""/>
        <dsp:cNvSpPr/>
      </dsp:nvSpPr>
      <dsp:spPr>
        <a:xfrm>
          <a:off x="3100968" y="856705"/>
          <a:ext cx="1946867" cy="1946525"/>
        </a:xfrm>
        <a:prstGeom prst="ellipse">
          <a:avLst/>
        </a:prstGeom>
        <a:solidFill>
          <a:schemeClr val="accent2">
            <a:hueOff val="4602580"/>
            <a:satOff val="-13209"/>
            <a:lumOff val="-21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bg1"/>
              </a:solidFill>
            </a:rPr>
            <a:t>Muestra representativa del target</a:t>
          </a:r>
          <a:endParaRPr lang="en-US" sz="1400" kern="1200" dirty="0">
            <a:solidFill>
              <a:schemeClr val="bg1"/>
            </a:solidFill>
          </a:endParaRPr>
        </a:p>
      </dsp:txBody>
      <dsp:txXfrm>
        <a:off x="3379092" y="1134832"/>
        <a:ext cx="1390619" cy="1390271"/>
      </dsp:txXfrm>
    </dsp:sp>
    <dsp:sp modelId="{D703FFCC-FAC8-6443-BB01-F7FD28C8E6F9}">
      <dsp:nvSpPr>
        <dsp:cNvPr id="0" name=""/>
        <dsp:cNvSpPr/>
      </dsp:nvSpPr>
      <dsp:spPr>
        <a:xfrm rot="2700000">
          <a:off x="875959" y="787027"/>
          <a:ext cx="2085516" cy="2085516"/>
        </a:xfrm>
        <a:prstGeom prst="teardrop">
          <a:avLst>
            <a:gd name="adj" fmla="val 100000"/>
          </a:avLst>
        </a:prstGeom>
        <a:solidFill>
          <a:schemeClr val="accent2">
            <a:hueOff val="5523096"/>
            <a:satOff val="-15851"/>
            <a:lumOff val="-253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EA042-0420-6D4E-864D-89107C598BB7}">
      <dsp:nvSpPr>
        <dsp:cNvPr id="0" name=""/>
        <dsp:cNvSpPr/>
      </dsp:nvSpPr>
      <dsp:spPr>
        <a:xfrm>
          <a:off x="945730" y="856705"/>
          <a:ext cx="1946867" cy="1946525"/>
        </a:xfrm>
        <a:prstGeom prst="ellipse">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a:solidFill>
                <a:schemeClr val="bg1"/>
              </a:solidFill>
            </a:rPr>
            <a:t>Universo a analizar: Hombres de 20 a 25 años de edad de la ciudad de Bogotá</a:t>
          </a:r>
          <a:endParaRPr lang="en-US" sz="1400" kern="1200">
            <a:solidFill>
              <a:schemeClr val="bg1"/>
            </a:solidFill>
          </a:endParaRPr>
        </a:p>
      </dsp:txBody>
      <dsp:txXfrm>
        <a:off x="1223854" y="1134832"/>
        <a:ext cx="1390619" cy="13902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007FB-3F33-416B-858A-FD73178C0133}">
      <dsp:nvSpPr>
        <dsp:cNvPr id="0" name=""/>
        <dsp:cNvSpPr/>
      </dsp:nvSpPr>
      <dsp:spPr>
        <a:xfrm>
          <a:off x="82613"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6B8A2-6385-4418-8A1E-13074213080B}">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9FB1B-BA90-4DAA-9B9C-4646BDA8BF29}">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CO" sz="1600" b="0" i="0" kern="1200"/>
            <a:t>Definición del problema</a:t>
          </a:r>
          <a:endParaRPr lang="en-US" sz="1600" kern="1200"/>
        </a:p>
      </dsp:txBody>
      <dsp:txXfrm>
        <a:off x="1172126" y="90072"/>
        <a:ext cx="2114937" cy="897246"/>
      </dsp:txXfrm>
    </dsp:sp>
    <dsp:sp modelId="{499E23AF-7604-4A73-86B2-04A58F369D97}">
      <dsp:nvSpPr>
        <dsp:cNvPr id="0" name=""/>
        <dsp:cNvSpPr/>
      </dsp:nvSpPr>
      <dsp:spPr>
        <a:xfrm>
          <a:off x="3655575"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58954-2D87-42AB-910A-7D846A520BED}">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3C22F-5AFE-4229-8CCD-C98C6CFE48CD}">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CO" sz="1600" b="0" i="0" kern="1200"/>
            <a:t>Desarrollo del enfoque del problema</a:t>
          </a:r>
          <a:endParaRPr lang="en-US" sz="1600" kern="1200"/>
        </a:p>
      </dsp:txBody>
      <dsp:txXfrm>
        <a:off x="4745088" y="90072"/>
        <a:ext cx="2114937" cy="897246"/>
      </dsp:txXfrm>
    </dsp:sp>
    <dsp:sp modelId="{F34CC21E-586D-4FA6-9010-8C9D38F288FE}">
      <dsp:nvSpPr>
        <dsp:cNvPr id="0" name=""/>
        <dsp:cNvSpPr/>
      </dsp:nvSpPr>
      <dsp:spPr>
        <a:xfrm>
          <a:off x="7228536"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81E20-B37A-4B45-BBAD-AB9702055447}">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29A5B-AC65-4A51-93DD-D5A77EDFD36E}">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CO" sz="1600" b="0" i="0" kern="1200"/>
            <a:t>Formulación del diseño de investigación</a:t>
          </a:r>
          <a:endParaRPr lang="en-US" sz="1600" kern="1200"/>
        </a:p>
      </dsp:txBody>
      <dsp:txXfrm>
        <a:off x="8318049" y="90072"/>
        <a:ext cx="2114937" cy="897246"/>
      </dsp:txXfrm>
    </dsp:sp>
    <dsp:sp modelId="{06F47458-A8D8-4E65-8409-0EF7E76430F7}">
      <dsp:nvSpPr>
        <dsp:cNvPr id="0" name=""/>
        <dsp:cNvSpPr/>
      </dsp:nvSpPr>
      <dsp:spPr>
        <a:xfrm>
          <a:off x="82613"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D9DA8-8883-4507-A6BC-E8A17059D60B}">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A472C-FFDE-4660-9F7B-EF60D6A9C141}">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CO" sz="1600" b="0" i="0" kern="1200"/>
            <a:t>Trabajo de campo</a:t>
          </a:r>
          <a:endParaRPr lang="en-US" sz="1600" kern="1200"/>
        </a:p>
      </dsp:txBody>
      <dsp:txXfrm>
        <a:off x="1172126" y="1727045"/>
        <a:ext cx="2114937" cy="897246"/>
      </dsp:txXfrm>
    </dsp:sp>
    <dsp:sp modelId="{BA2F731F-8166-4583-B087-3842D9E8D54D}">
      <dsp:nvSpPr>
        <dsp:cNvPr id="0" name=""/>
        <dsp:cNvSpPr/>
      </dsp:nvSpPr>
      <dsp:spPr>
        <a:xfrm>
          <a:off x="3655575"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9AD68-8DEA-4767-8C8A-9FDF6FB843CA}">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C9337-B33E-4B2D-BF33-8725355AF7FF}">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CO" sz="1600" b="0" i="0" kern="1200"/>
            <a:t>Preparación y análisis de los datos</a:t>
          </a:r>
          <a:endParaRPr lang="en-US" sz="1600" kern="1200"/>
        </a:p>
      </dsp:txBody>
      <dsp:txXfrm>
        <a:off x="4745088" y="1727045"/>
        <a:ext cx="2114937" cy="897246"/>
      </dsp:txXfrm>
    </dsp:sp>
    <dsp:sp modelId="{B59853CD-1F0F-4AD3-903E-F582AD3CBB16}">
      <dsp:nvSpPr>
        <dsp:cNvPr id="0" name=""/>
        <dsp:cNvSpPr/>
      </dsp:nvSpPr>
      <dsp:spPr>
        <a:xfrm>
          <a:off x="7228536"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BEA04-D45D-4D96-A84C-3C3C11748ED4}">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77797-3CE0-4FD7-B8B0-3A80379DC223}">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CO" sz="1600" b="0" i="0" kern="1200"/>
            <a:t>Preparación y presentación del informe de resultados </a:t>
          </a:r>
          <a:endParaRPr lang="en-US" sz="1600" kern="1200"/>
        </a:p>
      </dsp:txBody>
      <dsp:txXfrm>
        <a:off x="8318049" y="1727045"/>
        <a:ext cx="2114937" cy="897246"/>
      </dsp:txXfrm>
    </dsp:sp>
    <dsp:sp modelId="{DD6DBF80-D325-4884-9B2F-3A5E9451C788}">
      <dsp:nvSpPr>
        <dsp:cNvPr id="0" name=""/>
        <dsp:cNvSpPr/>
      </dsp:nvSpPr>
      <dsp:spPr>
        <a:xfrm>
          <a:off x="82613"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E1344-C4A6-4ABE-A335-C74DFD8ED723}">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E9455-A900-4B4C-99A3-D7E36EE5461F}">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s-CO" sz="1600" b="0" i="0" kern="1200"/>
            <a:t>Conclusiones, aprendizajes, acciones y decisiones a tomar </a:t>
          </a:r>
          <a:endParaRPr lang="en-US" sz="1600" kern="1200"/>
        </a:p>
      </dsp:txBody>
      <dsp:txXfrm>
        <a:off x="1172126" y="3364019"/>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CBD5F-C76C-8267-D7B1-D936A6EF26F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BA1D3DA3-434B-1A1C-D886-89DD9BCAD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0868BA69-7F17-FE8B-1CB5-4EE0058281D1}"/>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5" name="Marcador de pie de página 4">
            <a:extLst>
              <a:ext uri="{FF2B5EF4-FFF2-40B4-BE49-F238E27FC236}">
                <a16:creationId xmlns:a16="http://schemas.microsoft.com/office/drawing/2014/main" id="{43A37293-954C-9534-7579-1A5D7C3C38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CF887CE-718D-D4C1-B6C6-911C7E850B4D}"/>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291930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281FA-6F61-8668-10D4-F734F2419E8A}"/>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312588E8-4B0F-6E60-18F9-43CD4A70068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0CA621E-F767-7B9E-522E-60B56A25120C}"/>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5" name="Marcador de pie de página 4">
            <a:extLst>
              <a:ext uri="{FF2B5EF4-FFF2-40B4-BE49-F238E27FC236}">
                <a16:creationId xmlns:a16="http://schemas.microsoft.com/office/drawing/2014/main" id="{B12A7D79-CF20-4450-CC80-B9CA4DECE6B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D31591F-12A5-073D-9816-5A094B3CCAFD}"/>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248082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BBE95C-A0C3-B45A-9C05-719A80611AC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9A0A5936-101F-B5A4-D26C-72CCC2721BC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AABC5F2-EFF0-CFCE-0C35-662D8CB08E22}"/>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5" name="Marcador de pie de página 4">
            <a:extLst>
              <a:ext uri="{FF2B5EF4-FFF2-40B4-BE49-F238E27FC236}">
                <a16:creationId xmlns:a16="http://schemas.microsoft.com/office/drawing/2014/main" id="{D64CFEF9-6C19-6F49-AE0D-DA84A10B5D8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7FC7F8D-CC07-1CB5-E06A-B903BA0A6B13}"/>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259533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2C759-AE86-FDAF-72BD-62B30259EF9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75E1FDC1-127F-5977-9AF8-B07B73ADDAF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0BE17E67-5FF1-0F94-3779-F636FC542E1E}"/>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5" name="Marcador de pie de página 4">
            <a:extLst>
              <a:ext uri="{FF2B5EF4-FFF2-40B4-BE49-F238E27FC236}">
                <a16:creationId xmlns:a16="http://schemas.microsoft.com/office/drawing/2014/main" id="{2CD887CE-3EF2-B651-E0F2-DF9C82C6CCC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F473E9-2CF6-179A-9F4B-39A55DF7B9F8}"/>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153419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2FB977-FF80-73B6-9681-3CA36E109BE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3D51AF3D-E19E-FBCC-B4E4-2301FEBBBC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80C78ED-810F-F7E1-3E1B-A1847464B0B2}"/>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5" name="Marcador de pie de página 4">
            <a:extLst>
              <a:ext uri="{FF2B5EF4-FFF2-40B4-BE49-F238E27FC236}">
                <a16:creationId xmlns:a16="http://schemas.microsoft.com/office/drawing/2014/main" id="{347C410B-278D-7C76-109B-C01FB0C477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8361844-513B-D85B-685B-3D76F6642BF8}"/>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158699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5C992-B3A3-7135-F4FE-9C3100AEF8E8}"/>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7F3B04B3-FD9D-150F-1018-25E89585AC5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A4EE47A9-4C76-6F44-093F-B45A4200339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E48CAE7B-F40D-F7D8-9AD5-3788AF5D3FCC}"/>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6" name="Marcador de pie de página 5">
            <a:extLst>
              <a:ext uri="{FF2B5EF4-FFF2-40B4-BE49-F238E27FC236}">
                <a16:creationId xmlns:a16="http://schemas.microsoft.com/office/drawing/2014/main" id="{32046397-C459-5C99-7908-8B9DC3E26CC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A45E4D4-5B8A-8079-53D6-63CFC9917910}"/>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119778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DE848-E8CB-9DE0-B423-748F17DE781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14CE509E-82C3-77A6-4927-D2F6EAC33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7854961-B661-1F1F-3BCB-B51C893AFC3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F43A4FB5-C80A-8A5A-CEA2-DB4F0FFA2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95FEDED-ECA9-A222-9FE6-7F141EB0B71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148EA66B-4DA0-B1D1-1340-43C8ADDF426B}"/>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8" name="Marcador de pie de página 7">
            <a:extLst>
              <a:ext uri="{FF2B5EF4-FFF2-40B4-BE49-F238E27FC236}">
                <a16:creationId xmlns:a16="http://schemas.microsoft.com/office/drawing/2014/main" id="{958C4409-90D4-DF1C-7254-88EA28B7E61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EC91C8D-CD0B-43ED-3E51-00C793E7E0AA}"/>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115052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FD0CC-99AE-03A5-31F9-17BDD5527390}"/>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BC05980-0E60-4A07-344D-8F98DCDDA8BD}"/>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4" name="Marcador de pie de página 3">
            <a:extLst>
              <a:ext uri="{FF2B5EF4-FFF2-40B4-BE49-F238E27FC236}">
                <a16:creationId xmlns:a16="http://schemas.microsoft.com/office/drawing/2014/main" id="{7F426719-F2A5-41A2-E1EA-4D13E49B59B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13F71DC-B185-ED46-BAA2-67CEA4390136}"/>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425399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90B60C-FFC8-52E9-4734-609D6B7F042C}"/>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3" name="Marcador de pie de página 2">
            <a:extLst>
              <a:ext uri="{FF2B5EF4-FFF2-40B4-BE49-F238E27FC236}">
                <a16:creationId xmlns:a16="http://schemas.microsoft.com/office/drawing/2014/main" id="{1C55A9DA-80DE-F096-3111-925B5C7C21E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277962E-B64B-0AF2-E676-D922993A28F4}"/>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375938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0CF7B-686B-C7CB-E7D1-5518468BAB2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73B07123-3FA0-808F-C827-0E8A0A7FAA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B79AD3F4-0DDB-805A-5E69-DF87A1E73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416E452-5A6A-B9E8-58A5-62A8311EAD50}"/>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6" name="Marcador de pie de página 5">
            <a:extLst>
              <a:ext uri="{FF2B5EF4-FFF2-40B4-BE49-F238E27FC236}">
                <a16:creationId xmlns:a16="http://schemas.microsoft.com/office/drawing/2014/main" id="{5CAA2609-E991-BB61-AF3F-AE3CC4C5FB4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F70898B-8E4D-5779-2099-DD47419DDFE3}"/>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197805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2A73A-5FF3-C79C-993F-9E28664229F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32176C2-2E91-D132-2EE9-F753B6953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C2C571A-7F37-C334-BC7D-E18EF51A6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849F269-2D49-092B-C72C-A85D89C8ABE0}"/>
              </a:ext>
            </a:extLst>
          </p:cNvPr>
          <p:cNvSpPr>
            <a:spLocks noGrp="1"/>
          </p:cNvSpPr>
          <p:nvPr>
            <p:ph type="dt" sz="half" idx="10"/>
          </p:nvPr>
        </p:nvSpPr>
        <p:spPr/>
        <p:txBody>
          <a:bodyPr/>
          <a:lstStyle/>
          <a:p>
            <a:fld id="{A1E04229-8A86-054E-8049-482F6875B447}" type="datetimeFigureOut">
              <a:rPr lang="es-CO" smtClean="0"/>
              <a:t>13/04/24</a:t>
            </a:fld>
            <a:endParaRPr lang="es-CO"/>
          </a:p>
        </p:txBody>
      </p:sp>
      <p:sp>
        <p:nvSpPr>
          <p:cNvPr id="6" name="Marcador de pie de página 5">
            <a:extLst>
              <a:ext uri="{FF2B5EF4-FFF2-40B4-BE49-F238E27FC236}">
                <a16:creationId xmlns:a16="http://schemas.microsoft.com/office/drawing/2014/main" id="{57EA90AE-7615-BFED-82AB-0EA1352DB36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28B3F83-8E64-AD39-E8FE-A52C6452C020}"/>
              </a:ext>
            </a:extLst>
          </p:cNvPr>
          <p:cNvSpPr>
            <a:spLocks noGrp="1"/>
          </p:cNvSpPr>
          <p:nvPr>
            <p:ph type="sldNum" sz="quarter" idx="12"/>
          </p:nvPr>
        </p:nvSpPr>
        <p:spPr/>
        <p:txBody>
          <a:bodyPr/>
          <a:lstStyle/>
          <a:p>
            <a:fld id="{64F2BA01-3FA5-FE48-B15E-9C9D79A8E82B}" type="slidenum">
              <a:rPr lang="es-CO" smtClean="0"/>
              <a:t>‹Nº›</a:t>
            </a:fld>
            <a:endParaRPr lang="es-CO"/>
          </a:p>
        </p:txBody>
      </p:sp>
    </p:spTree>
    <p:extLst>
      <p:ext uri="{BB962C8B-B14F-4D97-AF65-F5344CB8AC3E}">
        <p14:creationId xmlns:p14="http://schemas.microsoft.com/office/powerpoint/2010/main" val="881649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6CC016-955A-CB0E-80EF-0170F5297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C344605-5263-6343-0A39-D2FDF84EA7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04786ECE-8C4C-4639-4598-73E460D6A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E04229-8A86-054E-8049-482F6875B447}" type="datetimeFigureOut">
              <a:rPr lang="es-CO" smtClean="0"/>
              <a:t>13/04/24</a:t>
            </a:fld>
            <a:endParaRPr lang="es-CO"/>
          </a:p>
        </p:txBody>
      </p:sp>
      <p:sp>
        <p:nvSpPr>
          <p:cNvPr id="5" name="Marcador de pie de página 4">
            <a:extLst>
              <a:ext uri="{FF2B5EF4-FFF2-40B4-BE49-F238E27FC236}">
                <a16:creationId xmlns:a16="http://schemas.microsoft.com/office/drawing/2014/main" id="{B5AD747A-F994-FAC4-E859-30449AA3E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8E90F337-DE7B-9B27-CAB9-482C383E4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F2BA01-3FA5-FE48-B15E-9C9D79A8E82B}" type="slidenum">
              <a:rPr lang="es-CO" smtClean="0"/>
              <a:t>‹Nº›</a:t>
            </a:fld>
            <a:endParaRPr lang="es-CO"/>
          </a:p>
        </p:txBody>
      </p:sp>
    </p:spTree>
    <p:extLst>
      <p:ext uri="{BB962C8B-B14F-4D97-AF65-F5344CB8AC3E}">
        <p14:creationId xmlns:p14="http://schemas.microsoft.com/office/powerpoint/2010/main" val="184999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6BCBE2-FBA5-11A5-B777-F68F70B807CC}"/>
              </a:ext>
            </a:extLst>
          </p:cNvPr>
          <p:cNvSpPr>
            <a:spLocks noGrp="1"/>
          </p:cNvSpPr>
          <p:nvPr>
            <p:ph type="ctrTitle"/>
          </p:nvPr>
        </p:nvSpPr>
        <p:spPr>
          <a:xfrm>
            <a:off x="6981824" y="1367673"/>
            <a:ext cx="4375151" cy="2665509"/>
          </a:xfrm>
        </p:spPr>
        <p:txBody>
          <a:bodyPr>
            <a:normAutofit/>
          </a:bodyPr>
          <a:lstStyle/>
          <a:p>
            <a:pPr algn="r"/>
            <a:r>
              <a:rPr lang="es-CO" sz="6100">
                <a:solidFill>
                  <a:schemeClr val="bg1"/>
                </a:solidFill>
              </a:rPr>
              <a:t>Investigación de mercados cuantitativa</a:t>
            </a:r>
          </a:p>
        </p:txBody>
      </p:sp>
      <p:sp>
        <p:nvSpPr>
          <p:cNvPr id="3" name="Subtítulo 2">
            <a:extLst>
              <a:ext uri="{FF2B5EF4-FFF2-40B4-BE49-F238E27FC236}">
                <a16:creationId xmlns:a16="http://schemas.microsoft.com/office/drawing/2014/main" id="{A07E4D3D-C203-4AA8-AE30-8F5580A32B4A}"/>
              </a:ext>
            </a:extLst>
          </p:cNvPr>
          <p:cNvSpPr>
            <a:spLocks noGrp="1"/>
          </p:cNvSpPr>
          <p:nvPr>
            <p:ph type="subTitle" idx="1"/>
          </p:nvPr>
        </p:nvSpPr>
        <p:spPr>
          <a:xfrm>
            <a:off x="6979182" y="4414180"/>
            <a:ext cx="4377793" cy="884538"/>
          </a:xfrm>
        </p:spPr>
        <p:txBody>
          <a:bodyPr>
            <a:normAutofit/>
          </a:bodyPr>
          <a:lstStyle/>
          <a:p>
            <a:pPr algn="r"/>
            <a:r>
              <a:rPr lang="es-CO" dirty="0">
                <a:solidFill>
                  <a:schemeClr val="bg1"/>
                </a:solidFill>
              </a:rPr>
              <a:t>JUAN CARLOS RODRÍGUEZ GÓMEZ </a:t>
            </a:r>
          </a:p>
        </p:txBody>
      </p:sp>
      <p:pic>
        <p:nvPicPr>
          <p:cNvPr id="1026" name="Picture 2">
            <a:extLst>
              <a:ext uri="{FF2B5EF4-FFF2-40B4-BE49-F238E27FC236}">
                <a16:creationId xmlns:a16="http://schemas.microsoft.com/office/drawing/2014/main" id="{F6DF675E-6763-82E8-FF31-5827904E9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52" r="21596"/>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8193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Qué es la campana de Gauss? - Quora">
            <a:extLst>
              <a:ext uri="{FF2B5EF4-FFF2-40B4-BE49-F238E27FC236}">
                <a16:creationId xmlns:a16="http://schemas.microsoft.com/office/drawing/2014/main" id="{8F6B57F2-EF7E-B4FC-FDB3-1B36F74F0A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621" y="457200"/>
            <a:ext cx="1093075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3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Marcador de contenido 2">
            <a:extLst>
              <a:ext uri="{FF2B5EF4-FFF2-40B4-BE49-F238E27FC236}">
                <a16:creationId xmlns:a16="http://schemas.microsoft.com/office/drawing/2014/main" id="{47EAD452-EF8D-2342-0685-8B1B703F8A40}"/>
              </a:ext>
            </a:extLst>
          </p:cNvPr>
          <p:cNvGraphicFramePr>
            <a:graphicFrameLocks noGrp="1"/>
          </p:cNvGraphicFramePr>
          <p:nvPr>
            <p:ph idx="1"/>
            <p:extLst>
              <p:ext uri="{D42A27DB-BD31-4B8C-83A1-F6EECF244321}">
                <p14:modId xmlns:p14="http://schemas.microsoft.com/office/powerpoint/2010/main" val="3065182870"/>
              </p:ext>
            </p:extLst>
          </p:nvPr>
        </p:nvGraphicFramePr>
        <p:xfrm>
          <a:off x="1700679" y="2069716"/>
          <a:ext cx="9871206" cy="3659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ombre joven png imágenes | PNGWing">
            <a:extLst>
              <a:ext uri="{FF2B5EF4-FFF2-40B4-BE49-F238E27FC236}">
                <a16:creationId xmlns:a16="http://schemas.microsoft.com/office/drawing/2014/main" id="{C04949EB-CAE5-8621-58DE-9BB7B63A3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76" y="1913860"/>
            <a:ext cx="1316176" cy="441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8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étodo de investigación cualitativo: Qué es y cómo usarlo">
            <a:extLst>
              <a:ext uri="{FF2B5EF4-FFF2-40B4-BE49-F238E27FC236}">
                <a16:creationId xmlns:a16="http://schemas.microsoft.com/office/drawing/2014/main" id="{C35286A6-A531-B29D-A7D2-0C726EC0F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6C82B235-2091-F120-7E78-FF31F9C35DD0}"/>
              </a:ext>
            </a:extLst>
          </p:cNvPr>
          <p:cNvSpPr>
            <a:spLocks noGrp="1"/>
          </p:cNvSpPr>
          <p:nvPr>
            <p:ph idx="1"/>
          </p:nvPr>
        </p:nvSpPr>
        <p:spPr>
          <a:xfrm>
            <a:off x="838200" y="2434201"/>
            <a:ext cx="3822189" cy="3742762"/>
          </a:xfrm>
        </p:spPr>
        <p:txBody>
          <a:bodyPr>
            <a:normAutofit/>
          </a:bodyPr>
          <a:lstStyle/>
          <a:p>
            <a:pPr marL="0" indent="0">
              <a:buNone/>
            </a:pPr>
            <a:r>
              <a:rPr lang="es-CO" sz="2000" b="0" i="0">
                <a:effectLst/>
                <a:highlight>
                  <a:srgbClr val="FFFFFF"/>
                </a:highlight>
                <a:latin typeface="Source Sans Pro" panose="020B0503030403020204" pitchFamily="34" charset="0"/>
              </a:rPr>
              <a:t>Hoy en día igualmente son de gran utilidad para medir el desempeño de las estrategias digitales, el monitoreo de las conversaciones en línea,  identificar el perfil de los usuarios, determinar el nivel de engagement entre muchos otros usos dentro del mundo on-line. </a:t>
            </a:r>
          </a:p>
          <a:p>
            <a:pPr marL="0" indent="0">
              <a:buNone/>
            </a:pPr>
            <a:endParaRPr lang="es-CO" sz="2000"/>
          </a:p>
        </p:txBody>
      </p:sp>
    </p:spTree>
    <p:extLst>
      <p:ext uri="{BB962C8B-B14F-4D97-AF65-F5344CB8AC3E}">
        <p14:creationId xmlns:p14="http://schemas.microsoft.com/office/powerpoint/2010/main" val="13876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áfico">
            <a:extLst>
              <a:ext uri="{FF2B5EF4-FFF2-40B4-BE49-F238E27FC236}">
                <a16:creationId xmlns:a16="http://schemas.microsoft.com/office/drawing/2014/main" id="{165C6B6D-2229-B5C0-30DC-D7BEDB28C7BA}"/>
              </a:ext>
            </a:extLst>
          </p:cNvPr>
          <p:cNvPicPr>
            <a:picLocks noChangeAspect="1"/>
          </p:cNvPicPr>
          <p:nvPr/>
        </p:nvPicPr>
        <p:blipFill rotWithShape="1">
          <a:blip r:embed="rId2"/>
          <a:srcRect l="16589" r="27855"/>
          <a:stretch/>
        </p:blipFill>
        <p:spPr>
          <a:xfrm>
            <a:off x="-1" y="-2"/>
            <a:ext cx="6096001" cy="6858002"/>
          </a:xfrm>
          <a:prstGeom prst="rect">
            <a:avLst/>
          </a:prstGeom>
        </p:spPr>
      </p:pic>
      <p:sp>
        <p:nvSpPr>
          <p:cNvPr id="3" name="Marcador de contenido 2">
            <a:extLst>
              <a:ext uri="{FF2B5EF4-FFF2-40B4-BE49-F238E27FC236}">
                <a16:creationId xmlns:a16="http://schemas.microsoft.com/office/drawing/2014/main" id="{6C82B235-2091-F120-7E78-FF31F9C35DD0}"/>
              </a:ext>
            </a:extLst>
          </p:cNvPr>
          <p:cNvSpPr>
            <a:spLocks noGrp="1"/>
          </p:cNvSpPr>
          <p:nvPr>
            <p:ph idx="1"/>
          </p:nvPr>
        </p:nvSpPr>
        <p:spPr>
          <a:xfrm>
            <a:off x="6803409" y="2470245"/>
            <a:ext cx="4156512" cy="3769835"/>
          </a:xfrm>
        </p:spPr>
        <p:txBody>
          <a:bodyPr anchor="ctr">
            <a:normAutofit/>
          </a:bodyPr>
          <a:lstStyle/>
          <a:p>
            <a:pPr marL="0" indent="0">
              <a:buNone/>
            </a:pPr>
            <a:r>
              <a:rPr lang="es-CO" sz="2000" b="1" i="0">
                <a:effectLst/>
                <a:highlight>
                  <a:srgbClr val="FFFFFF"/>
                </a:highlight>
                <a:latin typeface="Source Sans Pro" panose="020B0503030403020204" pitchFamily="34" charset="0"/>
              </a:rPr>
              <a:t>La importancia de cuantificar Los números y las estadísticas nos permiten identificar un problema, priorizar áreas de actuación, analizar evoluciones, fijar objetivos en base a las estadísticas, crear indicadores de gestión y ver su evolución, o conocer el impacto de acciones estratégicas y tácticas que llevemos a cabo por ejemplo en publicidad, punto de venta, marketing digital entre otros campos. </a:t>
            </a:r>
            <a:endParaRPr lang="es-CO" sz="2000" b="0" i="0">
              <a:effectLst/>
              <a:highlight>
                <a:srgbClr val="FFFFFF"/>
              </a:highlight>
              <a:latin typeface="Source Sans Pro" panose="020B0503030403020204" pitchFamily="34" charset="0"/>
            </a:endParaRPr>
          </a:p>
          <a:p>
            <a:endParaRPr lang="es-CO" sz="2000"/>
          </a:p>
        </p:txBody>
      </p:sp>
    </p:spTree>
    <p:extLst>
      <p:ext uri="{BB962C8B-B14F-4D97-AF65-F5344CB8AC3E}">
        <p14:creationId xmlns:p14="http://schemas.microsoft.com/office/powerpoint/2010/main" val="188874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pa resalta un rendimiento económico decreciente">
            <a:extLst>
              <a:ext uri="{FF2B5EF4-FFF2-40B4-BE49-F238E27FC236}">
                <a16:creationId xmlns:a16="http://schemas.microsoft.com/office/drawing/2014/main" id="{4007AEDD-EA83-67A3-9838-1DB99508C72F}"/>
              </a:ext>
            </a:extLst>
          </p:cNvPr>
          <p:cNvPicPr>
            <a:picLocks noChangeAspect="1"/>
          </p:cNvPicPr>
          <p:nvPr/>
        </p:nvPicPr>
        <p:blipFill rotWithShape="1">
          <a:blip r:embed="rId2"/>
          <a:srcRect t="1220" b="14510"/>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5EF3A8B5-E270-9965-C737-2A83EE0C5E65}"/>
              </a:ext>
            </a:extLst>
          </p:cNvPr>
          <p:cNvSpPr>
            <a:spLocks noGrp="1"/>
          </p:cNvSpPr>
          <p:nvPr>
            <p:ph type="title"/>
          </p:nvPr>
        </p:nvSpPr>
        <p:spPr>
          <a:xfrm>
            <a:off x="1037809" y="1071350"/>
            <a:ext cx="4775162" cy="1339382"/>
          </a:xfrm>
        </p:spPr>
        <p:txBody>
          <a:bodyPr>
            <a:normAutofit/>
          </a:bodyPr>
          <a:lstStyle/>
          <a:p>
            <a:pPr algn="ctr"/>
            <a:r>
              <a:rPr lang="es-CO" sz="2800" b="1" i="0">
                <a:effectLst/>
                <a:highlight>
                  <a:srgbClr val="FFFFFF"/>
                </a:highlight>
                <a:latin typeface="Source Sans Pro" panose="020B0503030403020204" pitchFamily="34" charset="0"/>
              </a:rPr>
              <a:t>Pueden ser descriptivas o causales: </a:t>
            </a:r>
            <a:br>
              <a:rPr lang="es-CO" sz="2800" b="0" i="0">
                <a:effectLst/>
                <a:highlight>
                  <a:srgbClr val="FFFFFF"/>
                </a:highlight>
                <a:latin typeface="Source Sans Pro" panose="020B0503030403020204" pitchFamily="34" charset="0"/>
              </a:rPr>
            </a:br>
            <a:endParaRPr lang="es-CO" sz="28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F5B36D0-F4BA-DA62-8D15-D7D558794981}"/>
              </a:ext>
            </a:extLst>
          </p:cNvPr>
          <p:cNvSpPr>
            <a:spLocks noGrp="1"/>
          </p:cNvSpPr>
          <p:nvPr>
            <p:ph idx="1"/>
          </p:nvPr>
        </p:nvSpPr>
        <p:spPr>
          <a:xfrm>
            <a:off x="1189319" y="2547257"/>
            <a:ext cx="4458446" cy="3109740"/>
          </a:xfrm>
        </p:spPr>
        <p:txBody>
          <a:bodyPr anchor="ctr">
            <a:normAutofit/>
          </a:bodyPr>
          <a:lstStyle/>
          <a:p>
            <a:pPr marL="0" indent="0">
              <a:buNone/>
            </a:pPr>
            <a:endParaRPr lang="es-CO" sz="1900" b="0" i="0">
              <a:effectLst/>
              <a:highlight>
                <a:srgbClr val="FFFFFF"/>
              </a:highlight>
              <a:latin typeface="Source Sans Pro" panose="020B0503030403020204" pitchFamily="34" charset="0"/>
            </a:endParaRPr>
          </a:p>
          <a:p>
            <a:pPr marL="0" indent="0">
              <a:buNone/>
            </a:pPr>
            <a:r>
              <a:rPr lang="es-CO" sz="1900" b="1" i="0">
                <a:effectLst/>
                <a:highlight>
                  <a:srgbClr val="FFFFFF"/>
                </a:highlight>
                <a:latin typeface="Source Sans Pro" panose="020B0503030403020204" pitchFamily="34" charset="0"/>
              </a:rPr>
              <a:t>Descriptivas:</a:t>
            </a:r>
            <a:r>
              <a:rPr lang="es-CO" sz="1900" b="0" i="0">
                <a:effectLst/>
                <a:highlight>
                  <a:srgbClr val="FFFFFF"/>
                </a:highlight>
                <a:latin typeface="Source Sans Pro" panose="020B0503030403020204" pitchFamily="34" charset="0"/>
              </a:rPr>
              <a:t> Características de los consumidores, imagen de productos o marcas, fortalezas y debilidades, posicionamiento, segmentación de mercados, medir la eficacia de la comunicación, diseñar productos, fijar precios, controlar los resultados de acciones ya tomadas, contrastar o verificar hipótesis formuladas en investigaciones exploratorias</a:t>
            </a:r>
          </a:p>
          <a:p>
            <a:pPr marL="0" indent="0">
              <a:buNone/>
            </a:pPr>
            <a:endParaRPr lang="es-CO" sz="1900" b="0" i="0">
              <a:effectLst/>
              <a:highlight>
                <a:srgbClr val="FFFFFF"/>
              </a:highlight>
              <a:latin typeface="Source Sans Pro" panose="020B0503030403020204" pitchFamily="34" charset="0"/>
            </a:endParaRPr>
          </a:p>
          <a:p>
            <a:endParaRPr lang="es-CO" sz="1900"/>
          </a:p>
        </p:txBody>
      </p:sp>
    </p:spTree>
    <p:extLst>
      <p:ext uri="{BB962C8B-B14F-4D97-AF65-F5344CB8AC3E}">
        <p14:creationId xmlns:p14="http://schemas.microsoft.com/office/powerpoint/2010/main" val="62071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F3A8B5-E270-9965-C737-2A83EE0C5E65}"/>
              </a:ext>
            </a:extLst>
          </p:cNvPr>
          <p:cNvSpPr>
            <a:spLocks noGrp="1"/>
          </p:cNvSpPr>
          <p:nvPr>
            <p:ph type="title"/>
          </p:nvPr>
        </p:nvSpPr>
        <p:spPr>
          <a:xfrm>
            <a:off x="793662" y="386930"/>
            <a:ext cx="10066122" cy="1298448"/>
          </a:xfrm>
        </p:spPr>
        <p:txBody>
          <a:bodyPr anchor="b">
            <a:normAutofit/>
          </a:bodyPr>
          <a:lstStyle/>
          <a:p>
            <a:r>
              <a:rPr lang="es-CO" sz="4100" b="1" i="0">
                <a:effectLst/>
                <a:highlight>
                  <a:srgbClr val="FFFFFF"/>
                </a:highlight>
                <a:latin typeface="Source Sans Pro" panose="020B0503030403020204" pitchFamily="34" charset="0"/>
              </a:rPr>
              <a:t>Pueden ser descriptivas o causales: </a:t>
            </a:r>
            <a:br>
              <a:rPr lang="es-CO" sz="4100" b="0" i="0">
                <a:effectLst/>
                <a:highlight>
                  <a:srgbClr val="FFFFFF"/>
                </a:highlight>
                <a:latin typeface="Source Sans Pro" panose="020B0503030403020204" pitchFamily="34" charset="0"/>
              </a:rPr>
            </a:br>
            <a:endParaRPr lang="es-CO" sz="4100"/>
          </a:p>
        </p:txBody>
      </p:sp>
      <p:sp>
        <p:nvSpPr>
          <p:cNvPr id="8201" name="Rectangle 820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F5B36D0-F4BA-DA62-8D15-D7D558794981}"/>
              </a:ext>
            </a:extLst>
          </p:cNvPr>
          <p:cNvSpPr>
            <a:spLocks noGrp="1"/>
          </p:cNvSpPr>
          <p:nvPr>
            <p:ph idx="1"/>
          </p:nvPr>
        </p:nvSpPr>
        <p:spPr>
          <a:xfrm>
            <a:off x="793661" y="2599509"/>
            <a:ext cx="4530898" cy="3639450"/>
          </a:xfrm>
        </p:spPr>
        <p:txBody>
          <a:bodyPr anchor="ctr">
            <a:normAutofit/>
          </a:bodyPr>
          <a:lstStyle/>
          <a:p>
            <a:pPr marL="0" indent="0">
              <a:buNone/>
            </a:pPr>
            <a:endParaRPr lang="es-CO" sz="2000" b="0" i="0">
              <a:effectLst/>
              <a:highlight>
                <a:srgbClr val="FFFFFF"/>
              </a:highlight>
              <a:latin typeface="Source Sans Pro" panose="020B0503030403020204" pitchFamily="34" charset="0"/>
            </a:endParaRPr>
          </a:p>
          <a:p>
            <a:pPr marL="0" indent="0">
              <a:buNone/>
            </a:pPr>
            <a:r>
              <a:rPr lang="es-CO" sz="2000" b="1" i="0">
                <a:effectLst/>
                <a:highlight>
                  <a:srgbClr val="FFFFFF"/>
                </a:highlight>
                <a:latin typeface="Source Sans Pro" panose="020B0503030403020204" pitchFamily="34" charset="0"/>
              </a:rPr>
              <a:t>Causales:</a:t>
            </a:r>
            <a:r>
              <a:rPr lang="es-CO" sz="2000" b="0" i="0">
                <a:effectLst/>
                <a:highlight>
                  <a:srgbClr val="FFFFFF"/>
                </a:highlight>
                <a:latin typeface="Source Sans Pro" panose="020B0503030403020204" pitchFamily="34" charset="0"/>
              </a:rPr>
              <a:t> Se trata de encontrar relaciones causa efecto, como por ejemplo los precios y los atributos de los productos. </a:t>
            </a:r>
          </a:p>
          <a:p>
            <a:endParaRPr lang="es-CO" sz="2000"/>
          </a:p>
        </p:txBody>
      </p:sp>
      <p:pic>
        <p:nvPicPr>
          <p:cNvPr id="8194" name="Picture 2" descr="Causa y efecto fotos de stock, imágenes de Causa y efecto sin royalties |  Depositphotos">
            <a:extLst>
              <a:ext uri="{FF2B5EF4-FFF2-40B4-BE49-F238E27FC236}">
                <a16:creationId xmlns:a16="http://schemas.microsoft.com/office/drawing/2014/main" id="{334A1A24-C5CE-3AED-46C0-8BCA95074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2" r="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81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La importancia del Brand Tracking para nuestra marca y negocio">
            <a:extLst>
              <a:ext uri="{FF2B5EF4-FFF2-40B4-BE49-F238E27FC236}">
                <a16:creationId xmlns:a16="http://schemas.microsoft.com/office/drawing/2014/main" id="{E21DE925-E439-9A8D-4399-184E61F8C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45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95FF3B5-2762-514A-B5FF-204B56B86426}"/>
              </a:ext>
            </a:extLst>
          </p:cNvPr>
          <p:cNvSpPr>
            <a:spLocks noGrp="1"/>
          </p:cNvSpPr>
          <p:nvPr>
            <p:ph type="title"/>
          </p:nvPr>
        </p:nvSpPr>
        <p:spPr>
          <a:xfrm>
            <a:off x="838200" y="365125"/>
            <a:ext cx="3822189" cy="1899912"/>
          </a:xfrm>
        </p:spPr>
        <p:txBody>
          <a:bodyPr>
            <a:normAutofit/>
          </a:bodyPr>
          <a:lstStyle/>
          <a:p>
            <a:r>
              <a:rPr lang="es-CO" sz="3100" b="1" i="0">
                <a:effectLst/>
                <a:highlight>
                  <a:srgbClr val="FFFFFF"/>
                </a:highlight>
                <a:latin typeface="Basic"/>
              </a:rPr>
              <a:t>Tipos de estudios en función del tiempo</a:t>
            </a:r>
            <a:br>
              <a:rPr lang="es-CO" sz="3100" b="1" i="0">
                <a:effectLst/>
                <a:highlight>
                  <a:srgbClr val="FFFFFF"/>
                </a:highlight>
                <a:latin typeface="Basic"/>
              </a:rPr>
            </a:br>
            <a:endParaRPr lang="es-CO" sz="3100"/>
          </a:p>
        </p:txBody>
      </p:sp>
      <p:sp>
        <p:nvSpPr>
          <p:cNvPr id="3" name="Marcador de contenido 2">
            <a:extLst>
              <a:ext uri="{FF2B5EF4-FFF2-40B4-BE49-F238E27FC236}">
                <a16:creationId xmlns:a16="http://schemas.microsoft.com/office/drawing/2014/main" id="{939B8116-0B6E-79A3-F166-C4C453B18EE3}"/>
              </a:ext>
            </a:extLst>
          </p:cNvPr>
          <p:cNvSpPr>
            <a:spLocks noGrp="1"/>
          </p:cNvSpPr>
          <p:nvPr>
            <p:ph idx="1"/>
          </p:nvPr>
        </p:nvSpPr>
        <p:spPr>
          <a:xfrm>
            <a:off x="838200" y="2434201"/>
            <a:ext cx="3822189" cy="3742762"/>
          </a:xfrm>
        </p:spPr>
        <p:txBody>
          <a:bodyPr>
            <a:normAutofit/>
          </a:bodyPr>
          <a:lstStyle/>
          <a:p>
            <a:pPr marL="0" indent="0">
              <a:buNone/>
            </a:pPr>
            <a:r>
              <a:rPr lang="es-CO" sz="2000" b="1" i="0">
                <a:effectLst/>
                <a:highlight>
                  <a:srgbClr val="FFFFFF"/>
                </a:highlight>
                <a:latin typeface="Source Sans Pro" panose="020B0503030403020204" pitchFamily="34" charset="0"/>
              </a:rPr>
              <a:t>Estudios longitudinales:</a:t>
            </a:r>
            <a:r>
              <a:rPr lang="es-CO" sz="2000" b="0" i="0">
                <a:effectLst/>
                <a:highlight>
                  <a:srgbClr val="FFFFFF"/>
                </a:highlight>
                <a:latin typeface="Source Sans Pro" panose="020B0503030403020204" pitchFamily="34" charset="0"/>
              </a:rPr>
              <a:t> Estudios a lo largo del tiempo. La obtención de la información se realiza a lo largo de varios momentos separados en el tiempo. Por ejemplo,  las empresas de telefonía móvil como Claro realizan trimestralmente mediciones de posicionamiento e imagen de marca. </a:t>
            </a:r>
          </a:p>
          <a:p>
            <a:pPr marL="0" indent="0">
              <a:buNone/>
            </a:pPr>
            <a:endParaRPr lang="es-CO" sz="2000"/>
          </a:p>
        </p:txBody>
      </p:sp>
    </p:spTree>
    <p:extLst>
      <p:ext uri="{BB962C8B-B14F-4D97-AF65-F5344CB8AC3E}">
        <p14:creationId xmlns:p14="http://schemas.microsoft.com/office/powerpoint/2010/main" val="137216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ow to Interpret Brand Tracking Data [Updated] | Latana">
            <a:extLst>
              <a:ext uri="{FF2B5EF4-FFF2-40B4-BE49-F238E27FC236}">
                <a16:creationId xmlns:a16="http://schemas.microsoft.com/office/drawing/2014/main" id="{5EDFF41A-9B8E-8642-5DA9-F4D189B4D3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95FF3B5-2762-514A-B5FF-204B56B86426}"/>
              </a:ext>
            </a:extLst>
          </p:cNvPr>
          <p:cNvSpPr>
            <a:spLocks noGrp="1"/>
          </p:cNvSpPr>
          <p:nvPr>
            <p:ph type="title"/>
          </p:nvPr>
        </p:nvSpPr>
        <p:spPr>
          <a:xfrm>
            <a:off x="838200" y="365125"/>
            <a:ext cx="3822189" cy="1899912"/>
          </a:xfrm>
        </p:spPr>
        <p:txBody>
          <a:bodyPr>
            <a:normAutofit/>
          </a:bodyPr>
          <a:lstStyle/>
          <a:p>
            <a:r>
              <a:rPr lang="es-CO" sz="3100" b="1" i="0">
                <a:effectLst/>
                <a:highlight>
                  <a:srgbClr val="FFFFFF"/>
                </a:highlight>
                <a:latin typeface="Basic"/>
              </a:rPr>
              <a:t>Tipos de estudios en función del tiempo</a:t>
            </a:r>
            <a:br>
              <a:rPr lang="es-CO" sz="3100" b="1" i="0">
                <a:effectLst/>
                <a:highlight>
                  <a:srgbClr val="FFFFFF"/>
                </a:highlight>
                <a:latin typeface="Basic"/>
              </a:rPr>
            </a:br>
            <a:endParaRPr lang="es-CO" sz="3100"/>
          </a:p>
        </p:txBody>
      </p:sp>
      <p:sp>
        <p:nvSpPr>
          <p:cNvPr id="3" name="Marcador de contenido 2">
            <a:extLst>
              <a:ext uri="{FF2B5EF4-FFF2-40B4-BE49-F238E27FC236}">
                <a16:creationId xmlns:a16="http://schemas.microsoft.com/office/drawing/2014/main" id="{939B8116-0B6E-79A3-F166-C4C453B18EE3}"/>
              </a:ext>
            </a:extLst>
          </p:cNvPr>
          <p:cNvSpPr>
            <a:spLocks noGrp="1"/>
          </p:cNvSpPr>
          <p:nvPr>
            <p:ph idx="1"/>
          </p:nvPr>
        </p:nvSpPr>
        <p:spPr>
          <a:xfrm>
            <a:off x="838200" y="2434201"/>
            <a:ext cx="3822189" cy="3742762"/>
          </a:xfrm>
        </p:spPr>
        <p:txBody>
          <a:bodyPr>
            <a:normAutofit/>
          </a:bodyPr>
          <a:lstStyle/>
          <a:p>
            <a:pPr marL="0" indent="0">
              <a:buNone/>
            </a:pPr>
            <a:r>
              <a:rPr lang="es-CO" sz="2000" b="1" i="0">
                <a:effectLst/>
                <a:highlight>
                  <a:srgbClr val="FFFFFF"/>
                </a:highlight>
                <a:latin typeface="Source Sans Pro" panose="020B0503030403020204" pitchFamily="34" charset="0"/>
              </a:rPr>
              <a:t>Estudios transversales o con muestras estáticas</a:t>
            </a:r>
            <a:r>
              <a:rPr lang="es-CO" sz="2000" b="0" i="0">
                <a:effectLst/>
                <a:highlight>
                  <a:srgbClr val="FFFFFF"/>
                </a:highlight>
                <a:latin typeface="Source Sans Pro" panose="020B0503030403020204" pitchFamily="34" charset="0"/>
              </a:rPr>
              <a:t>: Se realiza la investigación con una muestra que se selecciona exclusivamente para la investigación. Un estudio de percepciones acerca de un producto a partir de una problemática de calidad o un estudio de segmentación de mercados. </a:t>
            </a:r>
          </a:p>
          <a:p>
            <a:endParaRPr lang="es-CO" sz="2000"/>
          </a:p>
        </p:txBody>
      </p:sp>
    </p:spTree>
    <p:extLst>
      <p:ext uri="{BB962C8B-B14F-4D97-AF65-F5344CB8AC3E}">
        <p14:creationId xmlns:p14="http://schemas.microsoft.com/office/powerpoint/2010/main" val="157248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5FF3B5-2762-514A-B5FF-204B56B86426}"/>
              </a:ext>
            </a:extLst>
          </p:cNvPr>
          <p:cNvSpPr>
            <a:spLocks noGrp="1"/>
          </p:cNvSpPr>
          <p:nvPr>
            <p:ph type="title"/>
          </p:nvPr>
        </p:nvSpPr>
        <p:spPr>
          <a:xfrm>
            <a:off x="793662" y="386930"/>
            <a:ext cx="10066122" cy="1298448"/>
          </a:xfrm>
        </p:spPr>
        <p:txBody>
          <a:bodyPr anchor="b">
            <a:normAutofit/>
          </a:bodyPr>
          <a:lstStyle/>
          <a:p>
            <a:r>
              <a:rPr lang="es-CO" sz="4100" b="1" i="0">
                <a:effectLst/>
                <a:highlight>
                  <a:srgbClr val="FFFFFF"/>
                </a:highlight>
                <a:latin typeface="Basic"/>
              </a:rPr>
              <a:t>Tipos de estudios en función del tiempo</a:t>
            </a:r>
            <a:br>
              <a:rPr lang="es-CO" sz="4100" b="1" i="0">
                <a:effectLst/>
                <a:highlight>
                  <a:srgbClr val="FFFFFF"/>
                </a:highlight>
                <a:latin typeface="Basic"/>
              </a:rPr>
            </a:br>
            <a:endParaRPr lang="es-CO" sz="4100"/>
          </a:p>
        </p:txBody>
      </p:sp>
      <p:sp>
        <p:nvSpPr>
          <p:cNvPr id="11273" name="Rectangle 112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Rectangle 112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39B8116-0B6E-79A3-F166-C4C453B18EE3}"/>
              </a:ext>
            </a:extLst>
          </p:cNvPr>
          <p:cNvSpPr>
            <a:spLocks noGrp="1"/>
          </p:cNvSpPr>
          <p:nvPr>
            <p:ph idx="1"/>
          </p:nvPr>
        </p:nvSpPr>
        <p:spPr>
          <a:xfrm>
            <a:off x="793661" y="2599509"/>
            <a:ext cx="4530898" cy="3639450"/>
          </a:xfrm>
        </p:spPr>
        <p:txBody>
          <a:bodyPr anchor="ctr">
            <a:normAutofit/>
          </a:bodyPr>
          <a:lstStyle/>
          <a:p>
            <a:pPr marL="0" indent="0">
              <a:buNone/>
            </a:pPr>
            <a:r>
              <a:rPr lang="es-CO" sz="2000" b="1" i="0">
                <a:effectLst/>
                <a:highlight>
                  <a:srgbClr val="FFFFFF"/>
                </a:highlight>
                <a:latin typeface="Source Sans Pro" panose="020B0503030403020204" pitchFamily="34" charset="0"/>
              </a:rPr>
              <a:t>Estudios de Panel:</a:t>
            </a:r>
            <a:r>
              <a:rPr lang="es-CO" sz="2000" b="0" i="0">
                <a:effectLst/>
                <a:highlight>
                  <a:srgbClr val="FFFFFF"/>
                </a:highlight>
                <a:latin typeface="Source Sans Pro" panose="020B0503030403020204" pitchFamily="34" charset="0"/>
              </a:rPr>
              <a:t> Se utiliza une muestra que suministra información con carácter periódico. Por ejemplo el panel de consumo de Nielsen, comparte información de forma periódica acerca de sus compras en el hogar. </a:t>
            </a:r>
          </a:p>
          <a:p>
            <a:endParaRPr lang="es-CO" sz="2000"/>
          </a:p>
        </p:txBody>
      </p:sp>
      <p:pic>
        <p:nvPicPr>
          <p:cNvPr id="11266" name="Picture 2" descr="Encuesta paneles de consumidores - Agencia de investigación, estudio e  inteligencia de Mercados">
            <a:extLst>
              <a:ext uri="{FF2B5EF4-FFF2-40B4-BE49-F238E27FC236}">
                <a16:creationId xmlns:a16="http://schemas.microsoft.com/office/drawing/2014/main" id="{2758DA2F-72A6-55FE-06C0-D1F25B01BA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0508" y="2484255"/>
            <a:ext cx="4952325" cy="3714244"/>
          </a:xfrm>
          <a:prstGeom prst="rect">
            <a:avLst/>
          </a:prstGeom>
          <a:noFill/>
          <a:extLst>
            <a:ext uri="{909E8E84-426E-40DD-AFC4-6F175D3DCCD1}">
              <a14:hiddenFill xmlns:a14="http://schemas.microsoft.com/office/drawing/2010/main">
                <a:solidFill>
                  <a:srgbClr val="FFFFFF"/>
                </a:solidFill>
              </a14:hiddenFill>
            </a:ext>
          </a:extLst>
        </p:spPr>
      </p:pic>
      <p:sp>
        <p:nvSpPr>
          <p:cNvPr id="11277" name="Rectangle 112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70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5FF3B5-2762-514A-B5FF-204B56B86426}"/>
              </a:ext>
            </a:extLst>
          </p:cNvPr>
          <p:cNvSpPr>
            <a:spLocks noGrp="1"/>
          </p:cNvSpPr>
          <p:nvPr>
            <p:ph type="title"/>
          </p:nvPr>
        </p:nvSpPr>
        <p:spPr>
          <a:xfrm>
            <a:off x="793662" y="386930"/>
            <a:ext cx="10066122" cy="1298448"/>
          </a:xfrm>
        </p:spPr>
        <p:txBody>
          <a:bodyPr anchor="b">
            <a:normAutofit/>
          </a:bodyPr>
          <a:lstStyle/>
          <a:p>
            <a:r>
              <a:rPr lang="es-CO" sz="4100" b="1" i="0">
                <a:effectLst/>
                <a:highlight>
                  <a:srgbClr val="FFFFFF"/>
                </a:highlight>
                <a:latin typeface="Basic"/>
              </a:rPr>
              <a:t>Tipos de estudios en función del tiempo</a:t>
            </a:r>
            <a:br>
              <a:rPr lang="es-CO" sz="4100" b="1" i="0">
                <a:effectLst/>
                <a:highlight>
                  <a:srgbClr val="FFFFFF"/>
                </a:highlight>
                <a:latin typeface="Basic"/>
              </a:rPr>
            </a:br>
            <a:endParaRPr lang="es-CO" sz="4100"/>
          </a:p>
        </p:txBody>
      </p:sp>
      <p:sp>
        <p:nvSpPr>
          <p:cNvPr id="12297" name="Rectangle 1229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39B8116-0B6E-79A3-F166-C4C453B18EE3}"/>
              </a:ext>
            </a:extLst>
          </p:cNvPr>
          <p:cNvSpPr>
            <a:spLocks noGrp="1"/>
          </p:cNvSpPr>
          <p:nvPr>
            <p:ph idx="1"/>
          </p:nvPr>
        </p:nvSpPr>
        <p:spPr>
          <a:xfrm>
            <a:off x="793661" y="2599509"/>
            <a:ext cx="4530898" cy="3639450"/>
          </a:xfrm>
        </p:spPr>
        <p:txBody>
          <a:bodyPr anchor="ctr">
            <a:normAutofit/>
          </a:bodyPr>
          <a:lstStyle/>
          <a:p>
            <a:pPr marL="0" indent="0">
              <a:buNone/>
            </a:pPr>
            <a:r>
              <a:rPr lang="es-CO" sz="2000" b="1" i="0">
                <a:effectLst/>
                <a:highlight>
                  <a:srgbClr val="FFFFFF"/>
                </a:highlight>
                <a:latin typeface="Source Sans Pro" panose="020B0503030403020204" pitchFamily="34" charset="0"/>
              </a:rPr>
              <a:t>Estudios Sindicados: </a:t>
            </a:r>
            <a:r>
              <a:rPr lang="es-CO" sz="2000" b="0" i="0">
                <a:effectLst/>
                <a:highlight>
                  <a:srgbClr val="FFFFFF"/>
                </a:highlight>
                <a:latin typeface="Source Sans Pro" panose="020B0503030403020204" pitchFamily="34" charset="0"/>
              </a:rPr>
              <a:t>Un estudio sindicado es aquel que recoge información de un tema o tópico determinado, donde tanto los resultados como los costos del proyecto de investigación son compartidos entre cierto número de clientes</a:t>
            </a:r>
          </a:p>
          <a:p>
            <a:endParaRPr lang="es-CO" sz="2000"/>
          </a:p>
        </p:txBody>
      </p:sp>
      <p:pic>
        <p:nvPicPr>
          <p:cNvPr id="12290" name="Picture 2" descr="Ask Afrika Market Research on X: &quot;The consumer landscape has been  inexorably altered by the Covid-19 pandemic. Brands and businesses have had  to adapt to new consumer habits whilst navigating through a">
            <a:extLst>
              <a:ext uri="{FF2B5EF4-FFF2-40B4-BE49-F238E27FC236}">
                <a16:creationId xmlns:a16="http://schemas.microsoft.com/office/drawing/2014/main" id="{04977FC7-72DC-4240-647E-22C6A8D873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3028056"/>
            <a:ext cx="5150277" cy="2626641"/>
          </a:xfrm>
          <a:prstGeom prst="rect">
            <a:avLst/>
          </a:prstGeom>
          <a:noFill/>
          <a:extLst>
            <a:ext uri="{909E8E84-426E-40DD-AFC4-6F175D3DCCD1}">
              <a14:hiddenFill xmlns:a14="http://schemas.microsoft.com/office/drawing/2010/main">
                <a:solidFill>
                  <a:srgbClr val="FFFFFF"/>
                </a:solidFill>
              </a14:hiddenFill>
            </a:ext>
          </a:extLst>
        </p:spPr>
      </p:pic>
      <p:sp>
        <p:nvSpPr>
          <p:cNvPr id="12301" name="Rectangle 1230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39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1E942D-A6F3-82E2-DBDA-37AAB4709148}"/>
              </a:ext>
            </a:extLst>
          </p:cNvPr>
          <p:cNvSpPr>
            <a:spLocks noGrp="1"/>
          </p:cNvSpPr>
          <p:nvPr>
            <p:ph type="title"/>
          </p:nvPr>
        </p:nvSpPr>
        <p:spPr>
          <a:xfrm>
            <a:off x="793662" y="386930"/>
            <a:ext cx="10066122" cy="1298448"/>
          </a:xfrm>
        </p:spPr>
        <p:txBody>
          <a:bodyPr anchor="b">
            <a:normAutofit/>
          </a:bodyPr>
          <a:lstStyle/>
          <a:p>
            <a:r>
              <a:rPr lang="es-CO" sz="4800" dirty="0"/>
              <a:t>Investigación de mercados cuantitativa</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C84B06-BFA2-8FC8-24A2-77E0B000ED4B}"/>
              </a:ext>
            </a:extLst>
          </p:cNvPr>
          <p:cNvSpPr>
            <a:spLocks noGrp="1"/>
          </p:cNvSpPr>
          <p:nvPr>
            <p:ph idx="1"/>
          </p:nvPr>
        </p:nvSpPr>
        <p:spPr>
          <a:xfrm>
            <a:off x="793661" y="2599509"/>
            <a:ext cx="4530898" cy="3639450"/>
          </a:xfrm>
        </p:spPr>
        <p:txBody>
          <a:bodyPr anchor="ctr">
            <a:normAutofit/>
          </a:bodyPr>
          <a:lstStyle/>
          <a:p>
            <a:pPr marL="0" indent="0">
              <a:buNone/>
            </a:pPr>
            <a:r>
              <a:rPr lang="es-ES" sz="2000" b="0" i="0" dirty="0">
                <a:effectLst/>
                <a:highlight>
                  <a:srgbClr val="FFFFFF"/>
                </a:highlight>
                <a:latin typeface="Source Sans Pro" panose="020B0503030403020204" pitchFamily="34" charset="0"/>
              </a:rPr>
              <a:t>La investigación concluyente por lo general es más formal y estructurada que la exploratoria. Es clave para la toma de decisiones.</a:t>
            </a:r>
          </a:p>
          <a:p>
            <a:pPr marL="0" indent="0">
              <a:buNone/>
            </a:pPr>
            <a:endParaRPr lang="es-CO" sz="2000" dirty="0"/>
          </a:p>
        </p:txBody>
      </p:sp>
      <p:pic>
        <p:nvPicPr>
          <p:cNvPr id="2050" name="Picture 2" descr="Tipos de investigación cuantitativa: Cuáles son y ejemplos">
            <a:extLst>
              <a:ext uri="{FF2B5EF4-FFF2-40B4-BE49-F238E27FC236}">
                <a16:creationId xmlns:a16="http://schemas.microsoft.com/office/drawing/2014/main" id="{8CC27BA8-9DAB-77E0-6E9F-D60F4CE182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622472"/>
            <a:ext cx="5150277" cy="3437809"/>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90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97F3E-C508-1FD8-62FD-438C4D4318E3}"/>
              </a:ext>
            </a:extLst>
          </p:cNvPr>
          <p:cNvSpPr>
            <a:spLocks noGrp="1"/>
          </p:cNvSpPr>
          <p:nvPr>
            <p:ph type="title"/>
          </p:nvPr>
        </p:nvSpPr>
        <p:spPr/>
        <p:txBody>
          <a:bodyPr/>
          <a:lstStyle/>
          <a:p>
            <a:r>
              <a:rPr lang="es-CO" dirty="0"/>
              <a:t>Etapas en los proyectos de investigación </a:t>
            </a:r>
          </a:p>
        </p:txBody>
      </p:sp>
      <p:graphicFrame>
        <p:nvGraphicFramePr>
          <p:cNvPr id="5" name="Marcador de contenido 2">
            <a:extLst>
              <a:ext uri="{FF2B5EF4-FFF2-40B4-BE49-F238E27FC236}">
                <a16:creationId xmlns:a16="http://schemas.microsoft.com/office/drawing/2014/main" id="{BB8999D1-5CE3-1D39-516F-9FA37A4E698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05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6"/>
          <p:cNvSpPr txBox="1">
            <a:spLocks noChangeArrowheads="1"/>
          </p:cNvSpPr>
          <p:nvPr/>
        </p:nvSpPr>
        <p:spPr bwMode="auto">
          <a:xfrm>
            <a:off x="7446963" y="1226018"/>
            <a:ext cx="952500" cy="523875"/>
          </a:xfrm>
          <a:prstGeom prst="rect">
            <a:avLst/>
          </a:prstGeom>
          <a:solidFill>
            <a:srgbClr val="FF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CO" sz="1400" b="1">
                <a:solidFill>
                  <a:schemeClr val="bg1"/>
                </a:solidFill>
                <a:latin typeface="Verdana" pitchFamily="34" charset="0"/>
              </a:rPr>
              <a:t>2010 (Obj)</a:t>
            </a:r>
            <a:endParaRPr lang="es-ES" sz="1400" b="1">
              <a:solidFill>
                <a:schemeClr val="bg1"/>
              </a:solidFill>
              <a:latin typeface="Verdana" pitchFamily="34" charset="0"/>
            </a:endParaRPr>
          </a:p>
        </p:txBody>
      </p:sp>
      <p:sp>
        <p:nvSpPr>
          <p:cNvPr id="11" name="AutoShape 28"/>
          <p:cNvSpPr>
            <a:spLocks noChangeArrowheads="1"/>
          </p:cNvSpPr>
          <p:nvPr/>
        </p:nvSpPr>
        <p:spPr bwMode="auto">
          <a:xfrm>
            <a:off x="1828800" y="4714884"/>
            <a:ext cx="1447800" cy="431800"/>
          </a:xfrm>
          <a:prstGeom prst="roundRect">
            <a:avLst>
              <a:gd name="adj" fmla="val 16667"/>
            </a:avLst>
          </a:prstGeom>
          <a:solidFill>
            <a:schemeClr val="tx1">
              <a:lumMod val="50000"/>
              <a:lumOff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100" b="1">
                <a:solidFill>
                  <a:schemeClr val="bg1"/>
                </a:solidFill>
                <a:latin typeface="Verdana" pitchFamily="34" charset="0"/>
                <a:cs typeface="Arial" charset="0"/>
              </a:rPr>
              <a:t>Daily Drinkers</a:t>
            </a:r>
          </a:p>
        </p:txBody>
      </p:sp>
      <p:sp>
        <p:nvSpPr>
          <p:cNvPr id="13" name="AutoShape 20"/>
          <p:cNvSpPr>
            <a:spLocks noChangeArrowheads="1"/>
          </p:cNvSpPr>
          <p:nvPr/>
        </p:nvSpPr>
        <p:spPr bwMode="auto">
          <a:xfrm>
            <a:off x="1828800" y="2289182"/>
            <a:ext cx="1447800" cy="463550"/>
          </a:xfrm>
          <a:prstGeom prst="roundRect">
            <a:avLst>
              <a:gd name="adj" fmla="val 16667"/>
            </a:avLst>
          </a:prstGeom>
          <a:solidFill>
            <a:schemeClr val="tx1">
              <a:lumMod val="50000"/>
              <a:lumOff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100" b="1">
                <a:solidFill>
                  <a:schemeClr val="bg1"/>
                </a:solidFill>
                <a:latin typeface="Verdana" pitchFamily="34" charset="0"/>
                <a:cs typeface="Arial" charset="0"/>
              </a:rPr>
              <a:t>Brand Love</a:t>
            </a:r>
          </a:p>
        </p:txBody>
      </p:sp>
      <p:sp>
        <p:nvSpPr>
          <p:cNvPr id="14" name="AutoShape 20"/>
          <p:cNvSpPr>
            <a:spLocks noChangeArrowheads="1"/>
          </p:cNvSpPr>
          <p:nvPr/>
        </p:nvSpPr>
        <p:spPr bwMode="auto">
          <a:xfrm>
            <a:off x="1828800" y="3051182"/>
            <a:ext cx="1447800" cy="431800"/>
          </a:xfrm>
          <a:prstGeom prst="roundRect">
            <a:avLst>
              <a:gd name="adj" fmla="val 16667"/>
            </a:avLst>
          </a:prstGeom>
          <a:solidFill>
            <a:schemeClr val="tx1">
              <a:lumMod val="50000"/>
              <a:lumOff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n-US" sz="1100" b="1">
                <a:solidFill>
                  <a:schemeClr val="bg1"/>
                </a:solidFill>
                <a:latin typeface="Verdana" pitchFamily="34" charset="0"/>
                <a:cs typeface="Arial" charset="0"/>
              </a:rPr>
              <a:t>Favorite Brand</a:t>
            </a:r>
          </a:p>
        </p:txBody>
      </p:sp>
      <p:sp>
        <p:nvSpPr>
          <p:cNvPr id="15" name="AutoShape 20"/>
          <p:cNvSpPr>
            <a:spLocks noChangeArrowheads="1"/>
          </p:cNvSpPr>
          <p:nvPr/>
        </p:nvSpPr>
        <p:spPr bwMode="auto">
          <a:xfrm>
            <a:off x="1828800" y="3819532"/>
            <a:ext cx="1447800" cy="609600"/>
          </a:xfrm>
          <a:prstGeom prst="roundRect">
            <a:avLst>
              <a:gd name="adj" fmla="val 16667"/>
            </a:avLst>
          </a:prstGeom>
          <a:solidFill>
            <a:schemeClr val="tx1">
              <a:lumMod val="50000"/>
              <a:lumOff val="50000"/>
            </a:schemeClr>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ctr">
              <a:defRPr/>
            </a:pPr>
            <a:r>
              <a:rPr lang="es-MX" sz="1100" b="1" err="1">
                <a:solidFill>
                  <a:schemeClr val="bg1"/>
                </a:solidFill>
                <a:latin typeface="Verdana" pitchFamily="34" charset="0"/>
                <a:cs typeface="Arial" charset="0"/>
              </a:rPr>
              <a:t>For</a:t>
            </a:r>
            <a:r>
              <a:rPr lang="es-MX" sz="1100" b="1">
                <a:solidFill>
                  <a:schemeClr val="bg1"/>
                </a:solidFill>
                <a:latin typeface="Verdana" pitchFamily="34" charset="0"/>
                <a:cs typeface="Arial" charset="0"/>
              </a:rPr>
              <a:t> </a:t>
            </a:r>
            <a:r>
              <a:rPr lang="es-MX" sz="1100" b="1" err="1">
                <a:solidFill>
                  <a:schemeClr val="bg1"/>
                </a:solidFill>
                <a:latin typeface="Verdana" pitchFamily="34" charset="0"/>
                <a:cs typeface="Arial" charset="0"/>
              </a:rPr>
              <a:t>Someone</a:t>
            </a:r>
            <a:r>
              <a:rPr lang="es-MX" sz="1100" b="1">
                <a:solidFill>
                  <a:schemeClr val="bg1"/>
                </a:solidFill>
                <a:latin typeface="Verdana" pitchFamily="34" charset="0"/>
                <a:cs typeface="Arial" charset="0"/>
              </a:rPr>
              <a:t> </a:t>
            </a:r>
            <a:r>
              <a:rPr lang="es-MX" sz="1100" b="1" err="1">
                <a:solidFill>
                  <a:schemeClr val="bg1"/>
                </a:solidFill>
                <a:latin typeface="Verdana" pitchFamily="34" charset="0"/>
                <a:cs typeface="Arial" charset="0"/>
              </a:rPr>
              <a:t>Like</a:t>
            </a:r>
            <a:r>
              <a:rPr lang="es-MX" sz="1100" b="1">
                <a:solidFill>
                  <a:schemeClr val="bg1"/>
                </a:solidFill>
                <a:latin typeface="Verdana" pitchFamily="34" charset="0"/>
                <a:cs typeface="Arial" charset="0"/>
              </a:rPr>
              <a:t> Me</a:t>
            </a:r>
            <a:endParaRPr lang="en-US" sz="1100" b="1">
              <a:solidFill>
                <a:schemeClr val="bg1"/>
              </a:solidFill>
              <a:latin typeface="Verdana" pitchFamily="34" charset="0"/>
              <a:cs typeface="Arial" charset="0"/>
            </a:endParaRPr>
          </a:p>
        </p:txBody>
      </p:sp>
      <p:sp>
        <p:nvSpPr>
          <p:cNvPr id="27665" name="AutoShape 20"/>
          <p:cNvSpPr>
            <a:spLocks noChangeArrowheads="1"/>
          </p:cNvSpPr>
          <p:nvPr/>
        </p:nvSpPr>
        <p:spPr bwMode="auto">
          <a:xfrm>
            <a:off x="3848100" y="2273300"/>
            <a:ext cx="755650" cy="433388"/>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51</a:t>
            </a:r>
          </a:p>
        </p:txBody>
      </p:sp>
      <p:sp>
        <p:nvSpPr>
          <p:cNvPr id="27666" name="AutoShape 20"/>
          <p:cNvSpPr>
            <a:spLocks noChangeArrowheads="1"/>
          </p:cNvSpPr>
          <p:nvPr/>
        </p:nvSpPr>
        <p:spPr bwMode="auto">
          <a:xfrm>
            <a:off x="5673725" y="2266950"/>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52</a:t>
            </a:r>
          </a:p>
        </p:txBody>
      </p:sp>
      <p:sp>
        <p:nvSpPr>
          <p:cNvPr id="27667" name="AutoShape 20"/>
          <p:cNvSpPr>
            <a:spLocks noChangeArrowheads="1"/>
          </p:cNvSpPr>
          <p:nvPr/>
        </p:nvSpPr>
        <p:spPr bwMode="auto">
          <a:xfrm>
            <a:off x="7512050" y="2273300"/>
            <a:ext cx="755650" cy="433388"/>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55</a:t>
            </a:r>
          </a:p>
        </p:txBody>
      </p:sp>
      <p:sp>
        <p:nvSpPr>
          <p:cNvPr id="27668" name="AutoShape 20"/>
          <p:cNvSpPr>
            <a:spLocks noChangeArrowheads="1"/>
          </p:cNvSpPr>
          <p:nvPr/>
        </p:nvSpPr>
        <p:spPr bwMode="auto">
          <a:xfrm>
            <a:off x="3848100" y="3051175"/>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43</a:t>
            </a:r>
          </a:p>
        </p:txBody>
      </p:sp>
      <p:sp>
        <p:nvSpPr>
          <p:cNvPr id="27669" name="AutoShape 20"/>
          <p:cNvSpPr>
            <a:spLocks noChangeArrowheads="1"/>
          </p:cNvSpPr>
          <p:nvPr/>
        </p:nvSpPr>
        <p:spPr bwMode="auto">
          <a:xfrm>
            <a:off x="5673725" y="3043239"/>
            <a:ext cx="755650" cy="433387"/>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46</a:t>
            </a:r>
          </a:p>
        </p:txBody>
      </p:sp>
      <p:sp>
        <p:nvSpPr>
          <p:cNvPr id="27670" name="AutoShape 20"/>
          <p:cNvSpPr>
            <a:spLocks noChangeArrowheads="1"/>
          </p:cNvSpPr>
          <p:nvPr/>
        </p:nvSpPr>
        <p:spPr bwMode="auto">
          <a:xfrm>
            <a:off x="7512050" y="3051175"/>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50</a:t>
            </a:r>
          </a:p>
        </p:txBody>
      </p:sp>
      <p:sp>
        <p:nvSpPr>
          <p:cNvPr id="27671" name="AutoShape 20"/>
          <p:cNvSpPr>
            <a:spLocks noChangeArrowheads="1"/>
          </p:cNvSpPr>
          <p:nvPr/>
        </p:nvSpPr>
        <p:spPr bwMode="auto">
          <a:xfrm>
            <a:off x="3848100" y="3836988"/>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54</a:t>
            </a:r>
          </a:p>
        </p:txBody>
      </p:sp>
      <p:sp>
        <p:nvSpPr>
          <p:cNvPr id="27672" name="AutoShape 20"/>
          <p:cNvSpPr>
            <a:spLocks noChangeArrowheads="1"/>
          </p:cNvSpPr>
          <p:nvPr/>
        </p:nvSpPr>
        <p:spPr bwMode="auto">
          <a:xfrm>
            <a:off x="5673725" y="3829050"/>
            <a:ext cx="755650" cy="433388"/>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55</a:t>
            </a:r>
          </a:p>
        </p:txBody>
      </p:sp>
      <p:sp>
        <p:nvSpPr>
          <p:cNvPr id="27673" name="AutoShape 20"/>
          <p:cNvSpPr>
            <a:spLocks noChangeArrowheads="1"/>
          </p:cNvSpPr>
          <p:nvPr/>
        </p:nvSpPr>
        <p:spPr bwMode="auto">
          <a:xfrm>
            <a:off x="7512050" y="3836988"/>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60</a:t>
            </a:r>
          </a:p>
        </p:txBody>
      </p:sp>
      <p:sp>
        <p:nvSpPr>
          <p:cNvPr id="27674" name="AutoShape 20"/>
          <p:cNvSpPr>
            <a:spLocks noChangeArrowheads="1"/>
          </p:cNvSpPr>
          <p:nvPr/>
        </p:nvSpPr>
        <p:spPr bwMode="auto">
          <a:xfrm>
            <a:off x="3848100" y="4803775"/>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9</a:t>
            </a:r>
          </a:p>
        </p:txBody>
      </p:sp>
      <p:sp>
        <p:nvSpPr>
          <p:cNvPr id="27675" name="AutoShape 20"/>
          <p:cNvSpPr>
            <a:spLocks noChangeArrowheads="1"/>
          </p:cNvSpPr>
          <p:nvPr/>
        </p:nvSpPr>
        <p:spPr bwMode="auto">
          <a:xfrm>
            <a:off x="5673725" y="4797426"/>
            <a:ext cx="755650" cy="430213"/>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8</a:t>
            </a:r>
          </a:p>
        </p:txBody>
      </p:sp>
      <p:sp>
        <p:nvSpPr>
          <p:cNvPr id="27676" name="AutoShape 20"/>
          <p:cNvSpPr>
            <a:spLocks noChangeArrowheads="1"/>
          </p:cNvSpPr>
          <p:nvPr/>
        </p:nvSpPr>
        <p:spPr bwMode="auto">
          <a:xfrm>
            <a:off x="7512050" y="4803775"/>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10</a:t>
            </a:r>
          </a:p>
        </p:txBody>
      </p:sp>
      <p:sp>
        <p:nvSpPr>
          <p:cNvPr id="2" name="Text Box 6"/>
          <p:cNvSpPr txBox="1">
            <a:spLocks noChangeArrowheads="1"/>
          </p:cNvSpPr>
          <p:nvPr/>
        </p:nvSpPr>
        <p:spPr bwMode="auto">
          <a:xfrm>
            <a:off x="3789363" y="1226018"/>
            <a:ext cx="950912" cy="523875"/>
          </a:xfrm>
          <a:prstGeom prst="rect">
            <a:avLst/>
          </a:prstGeom>
          <a:solidFill>
            <a:srgbClr val="FF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CO" sz="1400" b="1">
                <a:solidFill>
                  <a:schemeClr val="bg1"/>
                </a:solidFill>
                <a:latin typeface="Verdana" pitchFamily="34" charset="0"/>
              </a:rPr>
              <a:t>2008 (FY)</a:t>
            </a:r>
            <a:endParaRPr lang="es-ES" sz="1400" b="1">
              <a:solidFill>
                <a:schemeClr val="bg1"/>
              </a:solidFill>
              <a:latin typeface="Verdana" pitchFamily="34" charset="0"/>
            </a:endParaRPr>
          </a:p>
        </p:txBody>
      </p:sp>
      <p:sp>
        <p:nvSpPr>
          <p:cNvPr id="3" name="Text Box 6"/>
          <p:cNvSpPr txBox="1">
            <a:spLocks noChangeArrowheads="1"/>
          </p:cNvSpPr>
          <p:nvPr/>
        </p:nvSpPr>
        <p:spPr bwMode="auto">
          <a:xfrm>
            <a:off x="5613401" y="1226018"/>
            <a:ext cx="950913" cy="523875"/>
          </a:xfrm>
          <a:prstGeom prst="rect">
            <a:avLst/>
          </a:prstGeom>
          <a:solidFill>
            <a:srgbClr val="FF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CO" sz="1400" b="1">
                <a:solidFill>
                  <a:schemeClr val="bg1"/>
                </a:solidFill>
                <a:latin typeface="Verdana" pitchFamily="34" charset="0"/>
              </a:rPr>
              <a:t>2009 (YTD)</a:t>
            </a:r>
            <a:endParaRPr lang="es-ES" sz="1400" b="1">
              <a:solidFill>
                <a:schemeClr val="bg1"/>
              </a:solidFill>
              <a:latin typeface="Verdana" pitchFamily="34" charset="0"/>
            </a:endParaRPr>
          </a:p>
        </p:txBody>
      </p:sp>
      <p:sp>
        <p:nvSpPr>
          <p:cNvPr id="34853" name="Text Box 6"/>
          <p:cNvSpPr txBox="1">
            <a:spLocks noChangeArrowheads="1"/>
          </p:cNvSpPr>
          <p:nvPr/>
        </p:nvSpPr>
        <p:spPr bwMode="auto">
          <a:xfrm>
            <a:off x="9112251" y="1226344"/>
            <a:ext cx="1120775" cy="523220"/>
          </a:xfrm>
          <a:prstGeom prst="rect">
            <a:avLst/>
          </a:prstGeom>
          <a:solidFill>
            <a:srgbClr val="FF0000"/>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s-CO" sz="1400" b="1">
                <a:solidFill>
                  <a:schemeClr val="bg1"/>
                </a:solidFill>
                <a:latin typeface="Verdana" pitchFamily="34" charset="0"/>
              </a:rPr>
              <a:t>2010 vs 09</a:t>
            </a:r>
            <a:endParaRPr lang="es-ES" sz="1400" b="1">
              <a:solidFill>
                <a:schemeClr val="bg1"/>
              </a:solidFill>
              <a:latin typeface="Verdana" pitchFamily="34" charset="0"/>
            </a:endParaRPr>
          </a:p>
        </p:txBody>
      </p:sp>
      <p:sp>
        <p:nvSpPr>
          <p:cNvPr id="27686" name="AutoShape 20"/>
          <p:cNvSpPr>
            <a:spLocks noChangeArrowheads="1"/>
          </p:cNvSpPr>
          <p:nvPr/>
        </p:nvSpPr>
        <p:spPr bwMode="auto">
          <a:xfrm>
            <a:off x="9301163" y="2278064"/>
            <a:ext cx="755650" cy="433387"/>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+3</a:t>
            </a:r>
          </a:p>
        </p:txBody>
      </p:sp>
      <p:sp>
        <p:nvSpPr>
          <p:cNvPr id="27687" name="AutoShape 20"/>
          <p:cNvSpPr>
            <a:spLocks noChangeArrowheads="1"/>
          </p:cNvSpPr>
          <p:nvPr/>
        </p:nvSpPr>
        <p:spPr bwMode="auto">
          <a:xfrm>
            <a:off x="9301163" y="3055938"/>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+4</a:t>
            </a:r>
          </a:p>
        </p:txBody>
      </p:sp>
      <p:sp>
        <p:nvSpPr>
          <p:cNvPr id="27688" name="AutoShape 20"/>
          <p:cNvSpPr>
            <a:spLocks noChangeArrowheads="1"/>
          </p:cNvSpPr>
          <p:nvPr/>
        </p:nvSpPr>
        <p:spPr bwMode="auto">
          <a:xfrm>
            <a:off x="9301163" y="3841750"/>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+5</a:t>
            </a:r>
          </a:p>
        </p:txBody>
      </p:sp>
      <p:sp>
        <p:nvSpPr>
          <p:cNvPr id="27689" name="AutoShape 20"/>
          <p:cNvSpPr>
            <a:spLocks noChangeArrowheads="1"/>
          </p:cNvSpPr>
          <p:nvPr/>
        </p:nvSpPr>
        <p:spPr bwMode="auto">
          <a:xfrm>
            <a:off x="9301163" y="4808538"/>
            <a:ext cx="755650" cy="431800"/>
          </a:xfrm>
          <a:prstGeom prst="roundRect">
            <a:avLst>
              <a:gd name="adj" fmla="val 16667"/>
            </a:avLst>
          </a:prstGeom>
          <a:solidFill>
            <a:srgbClr val="DDDDDD"/>
          </a:solidFill>
          <a:ln w="9525">
            <a:solidFill>
              <a:schemeClr val="tx1"/>
            </a:solidFill>
            <a:round/>
            <a:headEnd/>
            <a:tailEnd/>
          </a:ln>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s-CO" altLang="es-ES" sz="1400" b="1">
                <a:latin typeface="Verdana" panose="020B0604030504040204" pitchFamily="34" charset="0"/>
              </a:rPr>
              <a:t>+2</a:t>
            </a:r>
          </a:p>
        </p:txBody>
      </p:sp>
      <p:sp>
        <p:nvSpPr>
          <p:cNvPr id="52" name="Rounded Rectangle 51"/>
          <p:cNvSpPr/>
          <p:nvPr/>
        </p:nvSpPr>
        <p:spPr>
          <a:xfrm>
            <a:off x="1828800" y="1219200"/>
            <a:ext cx="1447800" cy="533400"/>
          </a:xfrm>
          <a:prstGeom prst="round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err="1"/>
              <a:t>Metric</a:t>
            </a:r>
            <a:endParaRPr lang="es-CO"/>
          </a:p>
        </p:txBody>
      </p:sp>
      <p:sp>
        <p:nvSpPr>
          <p:cNvPr id="27693" name="Title 1"/>
          <p:cNvSpPr txBox="1">
            <a:spLocks/>
          </p:cNvSpPr>
          <p:nvPr/>
        </p:nvSpPr>
        <p:spPr bwMode="auto">
          <a:xfrm>
            <a:off x="1908175" y="23813"/>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s-ES" sz="2800" b="1">
                <a:solidFill>
                  <a:srgbClr val="000000"/>
                </a:solidFill>
                <a:latin typeface="Calibri" panose="020F0502020204030204" pitchFamily="34" charset="0"/>
              </a:rPr>
              <a:t>Brand Love Key Metrics (Teens)</a:t>
            </a:r>
          </a:p>
        </p:txBody>
      </p:sp>
    </p:spTree>
    <p:extLst>
      <p:ext uri="{BB962C8B-B14F-4D97-AF65-F5344CB8AC3E}">
        <p14:creationId xmlns:p14="http://schemas.microsoft.com/office/powerpoint/2010/main" val="5271617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1E942D-A6F3-82E2-DBDA-37AAB4709148}"/>
              </a:ext>
            </a:extLst>
          </p:cNvPr>
          <p:cNvSpPr>
            <a:spLocks noGrp="1"/>
          </p:cNvSpPr>
          <p:nvPr>
            <p:ph type="title"/>
          </p:nvPr>
        </p:nvSpPr>
        <p:spPr>
          <a:xfrm>
            <a:off x="589560" y="856180"/>
            <a:ext cx="4560584" cy="1128068"/>
          </a:xfrm>
        </p:spPr>
        <p:txBody>
          <a:bodyPr anchor="ctr">
            <a:normAutofit/>
          </a:bodyPr>
          <a:lstStyle/>
          <a:p>
            <a:r>
              <a:rPr lang="es-CO" sz="3700"/>
              <a:t>Investigación de mercados cuantitativa</a:t>
            </a:r>
          </a:p>
        </p:txBody>
      </p:sp>
      <p:grpSp>
        <p:nvGrpSpPr>
          <p:cNvPr id="3081"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C84B06-BFA2-8FC8-24A2-77E0B000ED4B}"/>
              </a:ext>
            </a:extLst>
          </p:cNvPr>
          <p:cNvSpPr>
            <a:spLocks noGrp="1"/>
          </p:cNvSpPr>
          <p:nvPr>
            <p:ph idx="1"/>
          </p:nvPr>
        </p:nvSpPr>
        <p:spPr>
          <a:xfrm>
            <a:off x="590719" y="2330505"/>
            <a:ext cx="4559425" cy="3979585"/>
          </a:xfrm>
        </p:spPr>
        <p:txBody>
          <a:bodyPr anchor="ctr">
            <a:normAutofit/>
          </a:bodyPr>
          <a:lstStyle/>
          <a:p>
            <a:pPr marL="0" indent="0">
              <a:buNone/>
            </a:pPr>
            <a:r>
              <a:rPr lang="es-ES" sz="2000" b="0" i="0" dirty="0">
                <a:effectLst/>
                <a:highlight>
                  <a:srgbClr val="FFFFFF"/>
                </a:highlight>
                <a:latin typeface="Source Sans Pro" panose="020B0503030403020204" pitchFamily="34" charset="0"/>
              </a:rPr>
              <a:t>Se basa en muestras estadísticas  representativas grandes y los datos obtenidos se someten a un análisis cuantitativo. </a:t>
            </a:r>
          </a:p>
          <a:p>
            <a:endParaRPr lang="es-ES" sz="2000" b="0" i="0" dirty="0">
              <a:effectLst/>
              <a:highlight>
                <a:srgbClr val="FFFFFF"/>
              </a:highlight>
              <a:latin typeface="Source Sans Pro" panose="020B0503030403020204" pitchFamily="34" charset="0"/>
            </a:endParaRPr>
          </a:p>
          <a:p>
            <a:pPr marL="0" indent="0">
              <a:buNone/>
            </a:pPr>
            <a:endParaRPr lang="es-CO" sz="2000" dirty="0"/>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Qué es la investigación cuantitativa?">
            <a:extLst>
              <a:ext uri="{FF2B5EF4-FFF2-40B4-BE49-F238E27FC236}">
                <a16:creationId xmlns:a16="http://schemas.microsoft.com/office/drawing/2014/main" id="{D9210482-79EE-10FE-AB6E-E2BB7A56E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99" r="17744"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1E942D-A6F3-82E2-DBDA-37AAB4709148}"/>
              </a:ext>
            </a:extLst>
          </p:cNvPr>
          <p:cNvSpPr>
            <a:spLocks noGrp="1"/>
          </p:cNvSpPr>
          <p:nvPr>
            <p:ph type="title"/>
          </p:nvPr>
        </p:nvSpPr>
        <p:spPr>
          <a:xfrm>
            <a:off x="793662" y="386930"/>
            <a:ext cx="10066122" cy="1298448"/>
          </a:xfrm>
        </p:spPr>
        <p:txBody>
          <a:bodyPr anchor="b">
            <a:normAutofit/>
          </a:bodyPr>
          <a:lstStyle/>
          <a:p>
            <a:r>
              <a:rPr lang="es-CO" sz="4800"/>
              <a:t>Investigación de mercados cuantitativa</a:t>
            </a:r>
          </a:p>
        </p:txBody>
      </p:sp>
      <p:sp>
        <p:nvSpPr>
          <p:cNvPr id="4105" name="Rectangle 410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C84B06-BFA2-8FC8-24A2-77E0B000ED4B}"/>
              </a:ext>
            </a:extLst>
          </p:cNvPr>
          <p:cNvSpPr>
            <a:spLocks noGrp="1"/>
          </p:cNvSpPr>
          <p:nvPr>
            <p:ph idx="1"/>
          </p:nvPr>
        </p:nvSpPr>
        <p:spPr>
          <a:xfrm>
            <a:off x="793661" y="2599509"/>
            <a:ext cx="4530898" cy="3639450"/>
          </a:xfrm>
        </p:spPr>
        <p:txBody>
          <a:bodyPr anchor="ctr">
            <a:normAutofit/>
          </a:bodyPr>
          <a:lstStyle/>
          <a:p>
            <a:pPr marL="0" indent="0">
              <a:buNone/>
            </a:pPr>
            <a:r>
              <a:rPr lang="es-ES" sz="2000" b="0" i="0">
                <a:effectLst/>
                <a:highlight>
                  <a:srgbClr val="FFFFFF"/>
                </a:highlight>
                <a:latin typeface="Source Sans Pro" panose="020B0503030403020204" pitchFamily="34" charset="0"/>
              </a:rPr>
              <a:t>Los hallazgos de esta investigación se consideran de naturaleza concluyente, ya que se utilizan como información para la toma de decisiones gerenciales.</a:t>
            </a:r>
          </a:p>
          <a:p>
            <a:endParaRPr lang="es-ES" sz="2000" b="0" i="0">
              <a:effectLst/>
              <a:highlight>
                <a:srgbClr val="FFFFFF"/>
              </a:highlight>
              <a:latin typeface="Source Sans Pro" panose="020B0503030403020204" pitchFamily="34" charset="0"/>
            </a:endParaRPr>
          </a:p>
          <a:p>
            <a:pPr marL="0" indent="0">
              <a:buNone/>
            </a:pPr>
            <a:endParaRPr lang="es-CO" sz="2000"/>
          </a:p>
        </p:txBody>
      </p:sp>
      <p:pic>
        <p:nvPicPr>
          <p:cNvPr id="4098" name="Picture 2" descr="Investigación Cuantitativa: ¿Qué es y qué tipos hay?">
            <a:extLst>
              <a:ext uri="{FF2B5EF4-FFF2-40B4-BE49-F238E27FC236}">
                <a16:creationId xmlns:a16="http://schemas.microsoft.com/office/drawing/2014/main" id="{0BF15A13-7546-9F72-DEC8-BFEB149FA9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92862"/>
            <a:ext cx="5150277" cy="289703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52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1E942D-A6F3-82E2-DBDA-37AAB4709148}"/>
              </a:ext>
            </a:extLst>
          </p:cNvPr>
          <p:cNvSpPr>
            <a:spLocks noGrp="1"/>
          </p:cNvSpPr>
          <p:nvPr>
            <p:ph type="title"/>
          </p:nvPr>
        </p:nvSpPr>
        <p:spPr>
          <a:xfrm>
            <a:off x="793662" y="386930"/>
            <a:ext cx="10066122" cy="1298448"/>
          </a:xfrm>
        </p:spPr>
        <p:txBody>
          <a:bodyPr anchor="b">
            <a:normAutofit/>
          </a:bodyPr>
          <a:lstStyle/>
          <a:p>
            <a:r>
              <a:rPr lang="es-CO" sz="4800"/>
              <a:t>Investigación de mercados cuantitativa</a:t>
            </a:r>
          </a:p>
        </p:txBody>
      </p:sp>
      <p:sp>
        <p:nvSpPr>
          <p:cNvPr id="5129" name="Rectangle 51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C84B06-BFA2-8FC8-24A2-77E0B000ED4B}"/>
              </a:ext>
            </a:extLst>
          </p:cNvPr>
          <p:cNvSpPr>
            <a:spLocks noGrp="1"/>
          </p:cNvSpPr>
          <p:nvPr>
            <p:ph idx="1"/>
          </p:nvPr>
        </p:nvSpPr>
        <p:spPr>
          <a:xfrm>
            <a:off x="793661" y="2599509"/>
            <a:ext cx="4530898" cy="3639450"/>
          </a:xfrm>
        </p:spPr>
        <p:txBody>
          <a:bodyPr anchor="ctr">
            <a:normAutofit/>
          </a:bodyPr>
          <a:lstStyle/>
          <a:p>
            <a:pPr marL="0" indent="0">
              <a:buNone/>
            </a:pPr>
            <a:endParaRPr lang="es-ES" sz="2000" b="0" i="0">
              <a:effectLst/>
              <a:highlight>
                <a:srgbClr val="FFFFFF"/>
              </a:highlight>
              <a:latin typeface="Source Sans Pro" panose="020B0503030403020204" pitchFamily="34" charset="0"/>
            </a:endParaRPr>
          </a:p>
          <a:p>
            <a:pPr marL="0" indent="0">
              <a:buNone/>
            </a:pPr>
            <a:r>
              <a:rPr lang="es-ES" sz="2000">
                <a:highlight>
                  <a:srgbClr val="FFFFFF"/>
                </a:highlight>
                <a:latin typeface="Source Sans Pro" panose="020B0503030403020204" pitchFamily="34" charset="0"/>
              </a:rPr>
              <a:t>E</a:t>
            </a:r>
            <a:r>
              <a:rPr lang="es-ES" sz="2000" b="0" i="0">
                <a:effectLst/>
                <a:highlight>
                  <a:srgbClr val="FFFFFF"/>
                </a:highlight>
                <a:latin typeface="Source Sans Pro" panose="020B0503030403020204" pitchFamily="34" charset="0"/>
              </a:rPr>
              <a:t>s un tipo de investigación que se basa en el uso de técnicas estadísticas para conocer ciertos aspectos de interés sobre la población que se está estudiando. </a:t>
            </a:r>
            <a:endParaRPr lang="es-CO" sz="2000"/>
          </a:p>
        </p:txBody>
      </p:sp>
      <p:pic>
        <p:nvPicPr>
          <p:cNvPr id="5122" name="Picture 2" descr="Técnicas de investigación cuantitativa para recolectar datos">
            <a:extLst>
              <a:ext uri="{FF2B5EF4-FFF2-40B4-BE49-F238E27FC236}">
                <a16:creationId xmlns:a16="http://schemas.microsoft.com/office/drawing/2014/main" id="{8C21A704-4586-4539-3D4A-A99EF203A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3" r="5530"/>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7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1E942D-A6F3-82E2-DBDA-37AAB4709148}"/>
              </a:ext>
            </a:extLst>
          </p:cNvPr>
          <p:cNvSpPr>
            <a:spLocks noGrp="1"/>
          </p:cNvSpPr>
          <p:nvPr>
            <p:ph type="title"/>
          </p:nvPr>
        </p:nvSpPr>
        <p:spPr>
          <a:xfrm>
            <a:off x="793662" y="386930"/>
            <a:ext cx="10066122" cy="1298448"/>
          </a:xfrm>
        </p:spPr>
        <p:txBody>
          <a:bodyPr anchor="b">
            <a:normAutofit/>
          </a:bodyPr>
          <a:lstStyle/>
          <a:p>
            <a:r>
              <a:rPr lang="es-CO" sz="4800"/>
              <a:t>Investigación de mercados cuantitativa</a:t>
            </a:r>
          </a:p>
        </p:txBody>
      </p:sp>
      <p:sp>
        <p:nvSpPr>
          <p:cNvPr id="6153" name="Rectangle 615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C84B06-BFA2-8FC8-24A2-77E0B000ED4B}"/>
              </a:ext>
            </a:extLst>
          </p:cNvPr>
          <p:cNvSpPr>
            <a:spLocks noGrp="1"/>
          </p:cNvSpPr>
          <p:nvPr>
            <p:ph idx="1"/>
          </p:nvPr>
        </p:nvSpPr>
        <p:spPr>
          <a:xfrm>
            <a:off x="793661" y="2599509"/>
            <a:ext cx="4530898" cy="3639450"/>
          </a:xfrm>
        </p:spPr>
        <p:txBody>
          <a:bodyPr anchor="ctr">
            <a:normAutofit/>
          </a:bodyPr>
          <a:lstStyle/>
          <a:p>
            <a:pPr marL="0" indent="0">
              <a:buNone/>
            </a:pPr>
            <a:r>
              <a:rPr lang="es-ES" sz="2000" b="0" i="0">
                <a:effectLst/>
                <a:highlight>
                  <a:srgbClr val="FFFFFF"/>
                </a:highlight>
                <a:latin typeface="Source Sans Pro" panose="020B0503030403020204" pitchFamily="34" charset="0"/>
              </a:rPr>
              <a:t> La información obtenida se trata de técnicas de análisis de datos, se interpreta con la ayuda de técnicas estadísticas y matemáticas</a:t>
            </a:r>
            <a:endParaRPr lang="es-CO" sz="2000"/>
          </a:p>
        </p:txBody>
      </p:sp>
      <p:pic>
        <p:nvPicPr>
          <p:cNvPr id="6146" name="Picture 2" descr="EJE 4 INVESTIGACIÓN CUANTITATIVA">
            <a:extLst>
              <a:ext uri="{FF2B5EF4-FFF2-40B4-BE49-F238E27FC236}">
                <a16:creationId xmlns:a16="http://schemas.microsoft.com/office/drawing/2014/main" id="{8BFEAAD6-DA2B-8529-4DC1-4793E8B46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42" r="9508" b="1"/>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1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19E98C1-51CC-8AAF-B95A-808814CAB751}"/>
              </a:ext>
            </a:extLst>
          </p:cNvPr>
          <p:cNvSpPr>
            <a:spLocks noGrp="1"/>
          </p:cNvSpPr>
          <p:nvPr>
            <p:ph type="title"/>
          </p:nvPr>
        </p:nvSpPr>
        <p:spPr>
          <a:xfrm>
            <a:off x="1371597" y="348865"/>
            <a:ext cx="10044023" cy="877729"/>
          </a:xfrm>
        </p:spPr>
        <p:txBody>
          <a:bodyPr anchor="ctr">
            <a:normAutofit/>
          </a:bodyPr>
          <a:lstStyle/>
          <a:p>
            <a:r>
              <a:rPr lang="es-CO" sz="4000">
                <a:solidFill>
                  <a:srgbClr val="FFFFFF"/>
                </a:solidFill>
              </a:rPr>
              <a:t>Propósito</a:t>
            </a:r>
          </a:p>
        </p:txBody>
      </p:sp>
      <p:graphicFrame>
        <p:nvGraphicFramePr>
          <p:cNvPr id="5" name="Marcador de contenido 2">
            <a:extLst>
              <a:ext uri="{FF2B5EF4-FFF2-40B4-BE49-F238E27FC236}">
                <a16:creationId xmlns:a16="http://schemas.microsoft.com/office/drawing/2014/main" id="{449D9359-CDA1-EBBE-3C46-B12CD66C0117}"/>
              </a:ext>
            </a:extLst>
          </p:cNvPr>
          <p:cNvGraphicFramePr>
            <a:graphicFrameLocks noGrp="1"/>
          </p:cNvGraphicFramePr>
          <p:nvPr>
            <p:ph idx="1"/>
            <p:extLst>
              <p:ext uri="{D42A27DB-BD31-4B8C-83A1-F6EECF244321}">
                <p14:modId xmlns:p14="http://schemas.microsoft.com/office/powerpoint/2010/main" val="17630967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5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D5E2B2-C021-789B-D428-38E37C4BCE86}"/>
              </a:ext>
            </a:extLst>
          </p:cNvPr>
          <p:cNvSpPr>
            <a:spLocks noGrp="1"/>
          </p:cNvSpPr>
          <p:nvPr>
            <p:ph type="title"/>
          </p:nvPr>
        </p:nvSpPr>
        <p:spPr>
          <a:xfrm>
            <a:off x="838200" y="459863"/>
            <a:ext cx="10515600" cy="1004594"/>
          </a:xfrm>
        </p:spPr>
        <p:txBody>
          <a:bodyPr>
            <a:normAutofit/>
          </a:bodyPr>
          <a:lstStyle/>
          <a:p>
            <a:pPr algn="ctr"/>
            <a:r>
              <a:rPr lang="es-CO">
                <a:solidFill>
                  <a:srgbClr val="FFFFFF"/>
                </a:solidFill>
              </a:rPr>
              <a:t>Los métodos cuantitativos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178B335D-9773-35D7-D1BB-190C2ACF986B}"/>
              </a:ext>
            </a:extLst>
          </p:cNvPr>
          <p:cNvGraphicFramePr>
            <a:graphicFrameLocks noGrp="1"/>
          </p:cNvGraphicFramePr>
          <p:nvPr>
            <p:ph idx="1"/>
            <p:extLst>
              <p:ext uri="{D42A27DB-BD31-4B8C-83A1-F6EECF244321}">
                <p14:modId xmlns:p14="http://schemas.microsoft.com/office/powerpoint/2010/main" val="91839143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9232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2842</TotalTime>
  <Words>771</Words>
  <Application>Microsoft Macintosh PowerPoint</Application>
  <PresentationFormat>Panorámica</PresentationFormat>
  <Paragraphs>76</Paragraphs>
  <Slides>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Aptos</vt:lpstr>
      <vt:lpstr>Aptos Display</vt:lpstr>
      <vt:lpstr>Arial</vt:lpstr>
      <vt:lpstr>Basic</vt:lpstr>
      <vt:lpstr>Calibri</vt:lpstr>
      <vt:lpstr>Source Sans Pro</vt:lpstr>
      <vt:lpstr>Verdana</vt:lpstr>
      <vt:lpstr>Tema de Office</vt:lpstr>
      <vt:lpstr>Investigación de mercados cuantitativa</vt:lpstr>
      <vt:lpstr>Investigación de mercados cuantitativa</vt:lpstr>
      <vt:lpstr>Presentación de PowerPoint</vt:lpstr>
      <vt:lpstr>Investigación de mercados cuantitativa</vt:lpstr>
      <vt:lpstr>Investigación de mercados cuantitativa</vt:lpstr>
      <vt:lpstr>Investigación de mercados cuantitativa</vt:lpstr>
      <vt:lpstr>Investigación de mercados cuantitativa</vt:lpstr>
      <vt:lpstr>Propósito</vt:lpstr>
      <vt:lpstr>Los métodos cuantitativos</vt:lpstr>
      <vt:lpstr>Presentación de PowerPoint</vt:lpstr>
      <vt:lpstr>Presentación de PowerPoint</vt:lpstr>
      <vt:lpstr>Presentación de PowerPoint</vt:lpstr>
      <vt:lpstr>Presentación de PowerPoint</vt:lpstr>
      <vt:lpstr>Pueden ser descriptivas o causales:  </vt:lpstr>
      <vt:lpstr>Pueden ser descriptivas o causales:  </vt:lpstr>
      <vt:lpstr>Tipos de estudios en función del tiempo </vt:lpstr>
      <vt:lpstr>Tipos de estudios en función del tiempo </vt:lpstr>
      <vt:lpstr>Tipos de estudios en función del tiempo </vt:lpstr>
      <vt:lpstr>Tipos de estudios en función del tiempo </vt:lpstr>
      <vt:lpstr>Etapas en los proyectos de investigación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Investigación de mercados cuantitativa</dc:title>
  <dc:creator>Juan Carlos Rodriguez Gomez</dc:creator>
  <cp:lastModifiedBy>Juan Carlos Rodriguez Gomez</cp:lastModifiedBy>
  <cp:revision>3</cp:revision>
  <dcterms:created xsi:type="dcterms:W3CDTF">2024-04-01T16:10:50Z</dcterms:created>
  <dcterms:modified xsi:type="dcterms:W3CDTF">2024-04-15T12:08:11Z</dcterms:modified>
</cp:coreProperties>
</file>